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11.svg" ContentType="image/svg+xml"/>
  <Override PartName="/ppt/media/image13.svg" ContentType="image/svg+xml"/>
  <Override PartName="/ppt/media/image15.svg" ContentType="image/svg+xml"/>
  <Override PartName="/ppt/media/image23.svg" ContentType="image/svg+xml"/>
  <Override PartName="/ppt/media/image25.svg" ContentType="image/svg+xml"/>
  <Override PartName="/ppt/media/image27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9"/>
  </p:notesMasterIdLst>
  <p:handoutMasterIdLst>
    <p:handoutMasterId r:id="rId13"/>
  </p:handoutMasterIdLst>
  <p:sldIdLst>
    <p:sldId id="258" r:id="rId4"/>
    <p:sldId id="273" r:id="rId5"/>
    <p:sldId id="275" r:id="rId6"/>
    <p:sldId id="280" r:id="rId7"/>
    <p:sldId id="281" r:id="rId8"/>
    <p:sldId id="282" r:id="rId10"/>
    <p:sldId id="288" r:id="rId11"/>
    <p:sldId id="284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0202"/>
    <a:srgbClr val="DBB456"/>
    <a:srgbClr val="690101"/>
    <a:srgbClr val="FFFFFF"/>
    <a:srgbClr val="EA2632"/>
    <a:srgbClr val="E60012"/>
    <a:srgbClr val="ECC489"/>
    <a:srgbClr val="FAECDC"/>
    <a:srgbClr val="FDE4C5"/>
    <a:srgbClr val="F9EC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126" y="24"/>
      </p:cViewPr>
      <p:guideLst>
        <p:guide orient="horz" pos="2160"/>
        <p:guide pos="384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208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1" Type="http://schemas.openxmlformats.org/officeDocument/2006/relationships/tags" Target="../tags/tag77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4" Type="http://schemas.openxmlformats.org/officeDocument/2006/relationships/tags" Target="../tags/tag90.xml"/><Relationship Id="rId13" Type="http://schemas.openxmlformats.org/officeDocument/2006/relationships/tags" Target="../tags/tag89.xml"/><Relationship Id="rId12" Type="http://schemas.openxmlformats.org/officeDocument/2006/relationships/tags" Target="../tags/tag88.xml"/><Relationship Id="rId11" Type="http://schemas.openxmlformats.org/officeDocument/2006/relationships/tags" Target="../tags/tag87.xml"/><Relationship Id="rId10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">
                <a:schemeClr val="bg2">
                  <a:alpha val="0"/>
                </a:schemeClr>
              </a:gs>
              <a:gs pos="99000">
                <a:schemeClr val="accent2">
                  <a:alpha val="18000"/>
                </a:schemeClr>
              </a:gs>
            </a:gsLst>
            <a:lin ang="108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36" name="圆: 空心 35"/>
          <p:cNvSpPr/>
          <p:nvPr userDrawn="1">
            <p:custDataLst>
              <p:tags r:id="rId3"/>
            </p:custDataLst>
          </p:nvPr>
        </p:nvSpPr>
        <p:spPr>
          <a:xfrm>
            <a:off x="1133774" y="1"/>
            <a:ext cx="1933412" cy="1933412"/>
          </a:xfrm>
          <a:prstGeom prst="donut">
            <a:avLst/>
          </a:prstGeom>
          <a:gradFill flip="none" rotWithShape="1">
            <a:gsLst>
              <a:gs pos="14000">
                <a:schemeClr val="accent1">
                  <a:alpha val="0"/>
                </a:schemeClr>
              </a:gs>
              <a:gs pos="100000">
                <a:schemeClr val="accent1">
                  <a:alpha val="6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" name="任意多边形: 形状 3"/>
          <p:cNvSpPr/>
          <p:nvPr userDrawn="1">
            <p:custDataLst>
              <p:tags r:id="rId4"/>
            </p:custDataLst>
          </p:nvPr>
        </p:nvSpPr>
        <p:spPr>
          <a:xfrm flipH="1">
            <a:off x="10451955" y="5117956"/>
            <a:ext cx="1740044" cy="1740043"/>
          </a:xfrm>
          <a:custGeom>
            <a:avLst/>
            <a:gdLst>
              <a:gd name="connsiteX0" fmla="*/ 1108069 w 1636931"/>
              <a:gd name="connsiteY0" fmla="*/ 1636930 h 1636930"/>
              <a:gd name="connsiteX1" fmla="*/ 1636931 w 1636931"/>
              <a:gd name="connsiteY1" fmla="*/ 1636930 h 1636930"/>
              <a:gd name="connsiteX2" fmla="*/ 1628480 w 1636931"/>
              <a:gd name="connsiteY2" fmla="*/ 1469564 h 1636930"/>
              <a:gd name="connsiteX3" fmla="*/ 0 w 1636931"/>
              <a:gd name="connsiteY3" fmla="*/ 0 h 1636930"/>
              <a:gd name="connsiteX4" fmla="*/ 0 w 1636931"/>
              <a:gd name="connsiteY4" fmla="*/ 528862 h 1636930"/>
              <a:gd name="connsiteX5" fmla="*/ 1102348 w 1636931"/>
              <a:gd name="connsiteY5" fmla="*/ 1523637 h 1636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36931" h="1636930">
                <a:moveTo>
                  <a:pt x="1108069" y="1636930"/>
                </a:moveTo>
                <a:lnTo>
                  <a:pt x="1636931" y="1636930"/>
                </a:lnTo>
                <a:lnTo>
                  <a:pt x="1628480" y="1469564"/>
                </a:lnTo>
                <a:cubicBezTo>
                  <a:pt x="1544653" y="644132"/>
                  <a:pt x="847549" y="0"/>
                  <a:pt x="0" y="0"/>
                </a:cubicBezTo>
                <a:lnTo>
                  <a:pt x="0" y="528862"/>
                </a:lnTo>
                <a:cubicBezTo>
                  <a:pt x="573721" y="528862"/>
                  <a:pt x="1045604" y="964887"/>
                  <a:pt x="1102348" y="1523637"/>
                </a:cubicBezTo>
                <a:close/>
              </a:path>
            </a:pathLst>
          </a:custGeom>
          <a:gradFill flip="none" rotWithShape="1">
            <a:gsLst>
              <a:gs pos="14000">
                <a:schemeClr val="accent1">
                  <a:alpha val="0"/>
                </a:schemeClr>
              </a:gs>
              <a:gs pos="100000">
                <a:schemeClr val="accent1">
                  <a:alpha val="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5" name="椭圆 14"/>
          <p:cNvSpPr/>
          <p:nvPr userDrawn="1">
            <p:custDataLst>
              <p:tags r:id="rId5"/>
            </p:custDataLst>
          </p:nvPr>
        </p:nvSpPr>
        <p:spPr>
          <a:xfrm rot="16200000">
            <a:off x="10379955" y="693974"/>
            <a:ext cx="1015073" cy="1015073"/>
          </a:xfrm>
          <a:prstGeom prst="ellipse">
            <a:avLst/>
          </a:prstGeom>
          <a:gradFill flip="none" rotWithShape="1">
            <a:gsLst>
              <a:gs pos="14000">
                <a:schemeClr val="accent1">
                  <a:alpha val="0"/>
                </a:schemeClr>
              </a:gs>
              <a:gs pos="100000">
                <a:schemeClr val="accent1">
                  <a:alpha val="6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6" name="椭圆 15"/>
          <p:cNvSpPr/>
          <p:nvPr userDrawn="1">
            <p:custDataLst>
              <p:tags r:id="rId6"/>
            </p:custDataLst>
          </p:nvPr>
        </p:nvSpPr>
        <p:spPr>
          <a:xfrm>
            <a:off x="11145031" y="756801"/>
            <a:ext cx="163221" cy="163221"/>
          </a:xfrm>
          <a:prstGeom prst="ellipse">
            <a:avLst/>
          </a:pr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 userDrawn="1">
            <p:custDataLst>
              <p:tags r:id="rId7"/>
            </p:custDataLst>
          </p:nvPr>
        </p:nvSpPr>
        <p:spPr>
          <a:xfrm>
            <a:off x="3244701" y="883268"/>
            <a:ext cx="5673807" cy="737620"/>
          </a:xfrm>
          <a:custGeom>
            <a:avLst/>
            <a:gdLst/>
            <a:ahLst/>
            <a:cxnLst/>
            <a:rect l="l" t="t" r="r" b="b"/>
            <a:pathLst>
              <a:path w="5673807" h="737620">
                <a:moveTo>
                  <a:pt x="1047099" y="131685"/>
                </a:moveTo>
                <a:cubicBezTo>
                  <a:pt x="987549" y="131685"/>
                  <a:pt x="940661" y="153786"/>
                  <a:pt x="906435" y="197988"/>
                </a:cubicBezTo>
                <a:cubicBezTo>
                  <a:pt x="872209" y="242190"/>
                  <a:pt x="855097" y="299437"/>
                  <a:pt x="855097" y="369731"/>
                </a:cubicBezTo>
                <a:cubicBezTo>
                  <a:pt x="855097" y="439103"/>
                  <a:pt x="871826" y="495814"/>
                  <a:pt x="905284" y="539862"/>
                </a:cubicBezTo>
                <a:cubicBezTo>
                  <a:pt x="938743" y="583911"/>
                  <a:pt x="984633" y="605935"/>
                  <a:pt x="1042955" y="605935"/>
                </a:cubicBezTo>
                <a:cubicBezTo>
                  <a:pt x="1102505" y="605935"/>
                  <a:pt x="1148855" y="584832"/>
                  <a:pt x="1182007" y="542625"/>
                </a:cubicBezTo>
                <a:cubicBezTo>
                  <a:pt x="1215158" y="500418"/>
                  <a:pt x="1231734" y="443708"/>
                  <a:pt x="1231734" y="372493"/>
                </a:cubicBezTo>
                <a:cubicBezTo>
                  <a:pt x="1231734" y="298209"/>
                  <a:pt x="1215619" y="239504"/>
                  <a:pt x="1183388" y="196376"/>
                </a:cubicBezTo>
                <a:cubicBezTo>
                  <a:pt x="1151158" y="153249"/>
                  <a:pt x="1105728" y="131685"/>
                  <a:pt x="1047099" y="131685"/>
                </a:cubicBezTo>
                <a:close/>
                <a:moveTo>
                  <a:pt x="4511799" y="11971"/>
                </a:moveTo>
                <a:lnTo>
                  <a:pt x="5070769" y="11971"/>
                </a:lnTo>
                <a:lnTo>
                  <a:pt x="5070769" y="136289"/>
                </a:lnTo>
                <a:lnTo>
                  <a:pt x="4867256" y="136289"/>
                </a:lnTo>
                <a:lnTo>
                  <a:pt x="4867256" y="725188"/>
                </a:lnTo>
                <a:lnTo>
                  <a:pt x="4714852" y="725188"/>
                </a:lnTo>
                <a:lnTo>
                  <a:pt x="4714852" y="136289"/>
                </a:lnTo>
                <a:lnTo>
                  <a:pt x="4511799" y="136289"/>
                </a:lnTo>
                <a:close/>
                <a:moveTo>
                  <a:pt x="3711787" y="11971"/>
                </a:moveTo>
                <a:lnTo>
                  <a:pt x="3877545" y="11971"/>
                </a:lnTo>
                <a:lnTo>
                  <a:pt x="4168541" y="460437"/>
                </a:lnTo>
                <a:cubicBezTo>
                  <a:pt x="4187879" y="490212"/>
                  <a:pt x="4199697" y="509090"/>
                  <a:pt x="4203995" y="517071"/>
                </a:cubicBezTo>
                <a:lnTo>
                  <a:pt x="4206297" y="517071"/>
                </a:lnTo>
                <a:cubicBezTo>
                  <a:pt x="4203227" y="499881"/>
                  <a:pt x="4201693" y="467036"/>
                  <a:pt x="4201693" y="418537"/>
                </a:cubicBezTo>
                <a:lnTo>
                  <a:pt x="4201693" y="11971"/>
                </a:lnTo>
                <a:lnTo>
                  <a:pt x="4345809" y="11971"/>
                </a:lnTo>
                <a:lnTo>
                  <a:pt x="4345809" y="725188"/>
                </a:lnTo>
                <a:lnTo>
                  <a:pt x="4190182" y="725188"/>
                </a:lnTo>
                <a:lnTo>
                  <a:pt x="3888135" y="263830"/>
                </a:lnTo>
                <a:cubicBezTo>
                  <a:pt x="3872480" y="239888"/>
                  <a:pt x="3861122" y="220549"/>
                  <a:pt x="3854062" y="205815"/>
                </a:cubicBezTo>
                <a:lnTo>
                  <a:pt x="3851760" y="205815"/>
                </a:lnTo>
                <a:cubicBezTo>
                  <a:pt x="3854523" y="230372"/>
                  <a:pt x="3855904" y="268281"/>
                  <a:pt x="3855904" y="319543"/>
                </a:cubicBezTo>
                <a:lnTo>
                  <a:pt x="3855904" y="725188"/>
                </a:lnTo>
                <a:lnTo>
                  <a:pt x="3711787" y="725188"/>
                </a:lnTo>
                <a:close/>
                <a:moveTo>
                  <a:pt x="3102187" y="11971"/>
                </a:moveTo>
                <a:lnTo>
                  <a:pt x="3507832" y="11971"/>
                </a:lnTo>
                <a:lnTo>
                  <a:pt x="3507832" y="136289"/>
                </a:lnTo>
                <a:lnTo>
                  <a:pt x="3254132" y="136289"/>
                </a:lnTo>
                <a:lnTo>
                  <a:pt x="3254132" y="304349"/>
                </a:lnTo>
                <a:lnTo>
                  <a:pt x="3489875" y="304349"/>
                </a:lnTo>
                <a:lnTo>
                  <a:pt x="3489875" y="428206"/>
                </a:lnTo>
                <a:lnTo>
                  <a:pt x="3254132" y="428206"/>
                </a:lnTo>
                <a:lnTo>
                  <a:pt x="3254132" y="600870"/>
                </a:lnTo>
                <a:lnTo>
                  <a:pt x="3524408" y="600870"/>
                </a:lnTo>
                <a:lnTo>
                  <a:pt x="3524408" y="725188"/>
                </a:lnTo>
                <a:lnTo>
                  <a:pt x="3102187" y="725188"/>
                </a:lnTo>
                <a:close/>
                <a:moveTo>
                  <a:pt x="2378199" y="11971"/>
                </a:moveTo>
                <a:lnTo>
                  <a:pt x="2937170" y="11971"/>
                </a:lnTo>
                <a:lnTo>
                  <a:pt x="2937170" y="136289"/>
                </a:lnTo>
                <a:lnTo>
                  <a:pt x="2733656" y="136289"/>
                </a:lnTo>
                <a:lnTo>
                  <a:pt x="2733656" y="725188"/>
                </a:lnTo>
                <a:lnTo>
                  <a:pt x="2581252" y="725188"/>
                </a:lnTo>
                <a:lnTo>
                  <a:pt x="2581252" y="136289"/>
                </a:lnTo>
                <a:lnTo>
                  <a:pt x="2378199" y="136289"/>
                </a:lnTo>
                <a:close/>
                <a:moveTo>
                  <a:pt x="1578187" y="11971"/>
                </a:moveTo>
                <a:lnTo>
                  <a:pt x="1743945" y="11971"/>
                </a:lnTo>
                <a:lnTo>
                  <a:pt x="2034941" y="460437"/>
                </a:lnTo>
                <a:cubicBezTo>
                  <a:pt x="2054279" y="490212"/>
                  <a:pt x="2066097" y="509090"/>
                  <a:pt x="2070395" y="517071"/>
                </a:cubicBezTo>
                <a:lnTo>
                  <a:pt x="2072697" y="517071"/>
                </a:lnTo>
                <a:cubicBezTo>
                  <a:pt x="2069627" y="499881"/>
                  <a:pt x="2068092" y="467036"/>
                  <a:pt x="2068092" y="418537"/>
                </a:cubicBezTo>
                <a:lnTo>
                  <a:pt x="2068092" y="11971"/>
                </a:lnTo>
                <a:lnTo>
                  <a:pt x="2212209" y="11971"/>
                </a:lnTo>
                <a:lnTo>
                  <a:pt x="2212209" y="725188"/>
                </a:lnTo>
                <a:lnTo>
                  <a:pt x="2056582" y="725188"/>
                </a:lnTo>
                <a:lnTo>
                  <a:pt x="1754535" y="263830"/>
                </a:lnTo>
                <a:cubicBezTo>
                  <a:pt x="1738880" y="239888"/>
                  <a:pt x="1727523" y="220549"/>
                  <a:pt x="1720463" y="205815"/>
                </a:cubicBezTo>
                <a:lnTo>
                  <a:pt x="1718160" y="205815"/>
                </a:lnTo>
                <a:cubicBezTo>
                  <a:pt x="1720923" y="230372"/>
                  <a:pt x="1722304" y="268281"/>
                  <a:pt x="1722304" y="319543"/>
                </a:cubicBezTo>
                <a:lnTo>
                  <a:pt x="1722304" y="725188"/>
                </a:lnTo>
                <a:lnTo>
                  <a:pt x="1578187" y="725188"/>
                </a:lnTo>
                <a:close/>
                <a:moveTo>
                  <a:pt x="5467071" y="0"/>
                </a:moveTo>
                <a:cubicBezTo>
                  <a:pt x="5536750" y="0"/>
                  <a:pt x="5595226" y="9055"/>
                  <a:pt x="5642497" y="27166"/>
                </a:cubicBezTo>
                <a:lnTo>
                  <a:pt x="5642497" y="169901"/>
                </a:lnTo>
                <a:cubicBezTo>
                  <a:pt x="5594612" y="137364"/>
                  <a:pt x="5538592" y="121095"/>
                  <a:pt x="5474438" y="121095"/>
                </a:cubicBezTo>
                <a:cubicBezTo>
                  <a:pt x="5436989" y="121095"/>
                  <a:pt x="5407061" y="127925"/>
                  <a:pt x="5384653" y="141584"/>
                </a:cubicBezTo>
                <a:cubicBezTo>
                  <a:pt x="5362245" y="155244"/>
                  <a:pt x="5351041" y="173584"/>
                  <a:pt x="5351041" y="196606"/>
                </a:cubicBezTo>
                <a:cubicBezTo>
                  <a:pt x="5351041" y="215024"/>
                  <a:pt x="5358715" y="231983"/>
                  <a:pt x="5374063" y="247485"/>
                </a:cubicBezTo>
                <a:cubicBezTo>
                  <a:pt x="5389410" y="262986"/>
                  <a:pt x="5427320" y="283936"/>
                  <a:pt x="5487790" y="310334"/>
                </a:cubicBezTo>
                <a:cubicBezTo>
                  <a:pt x="5558698" y="340723"/>
                  <a:pt x="5607427" y="372800"/>
                  <a:pt x="5633979" y="406566"/>
                </a:cubicBezTo>
                <a:cubicBezTo>
                  <a:pt x="5660531" y="440331"/>
                  <a:pt x="5673807" y="480543"/>
                  <a:pt x="5673807" y="527200"/>
                </a:cubicBezTo>
                <a:cubicBezTo>
                  <a:pt x="5673807" y="595652"/>
                  <a:pt x="5649557" y="647835"/>
                  <a:pt x="5601058" y="683749"/>
                </a:cubicBezTo>
                <a:cubicBezTo>
                  <a:pt x="5552559" y="719663"/>
                  <a:pt x="5483647" y="737620"/>
                  <a:pt x="5394322" y="737620"/>
                </a:cubicBezTo>
                <a:cubicBezTo>
                  <a:pt x="5312671" y="737620"/>
                  <a:pt x="5245754" y="724421"/>
                  <a:pt x="5193571" y="698022"/>
                </a:cubicBezTo>
                <a:lnTo>
                  <a:pt x="5193571" y="545618"/>
                </a:lnTo>
                <a:cubicBezTo>
                  <a:pt x="5250972" y="593196"/>
                  <a:pt x="5316201" y="616985"/>
                  <a:pt x="5389257" y="616985"/>
                </a:cubicBezTo>
                <a:cubicBezTo>
                  <a:pt x="5430696" y="616985"/>
                  <a:pt x="5461853" y="609849"/>
                  <a:pt x="5482726" y="595575"/>
                </a:cubicBezTo>
                <a:cubicBezTo>
                  <a:pt x="5503599" y="581302"/>
                  <a:pt x="5514035" y="562961"/>
                  <a:pt x="5514035" y="540553"/>
                </a:cubicBezTo>
                <a:cubicBezTo>
                  <a:pt x="5514035" y="521215"/>
                  <a:pt x="5505748" y="502951"/>
                  <a:pt x="5489172" y="485761"/>
                </a:cubicBezTo>
                <a:cubicBezTo>
                  <a:pt x="5472596" y="468571"/>
                  <a:pt x="5428855" y="445242"/>
                  <a:pt x="5357947" y="415774"/>
                </a:cubicBezTo>
                <a:cubicBezTo>
                  <a:pt x="5246521" y="368503"/>
                  <a:pt x="5190809" y="299744"/>
                  <a:pt x="5190809" y="209499"/>
                </a:cubicBezTo>
                <a:cubicBezTo>
                  <a:pt x="5190809" y="143196"/>
                  <a:pt x="5216056" y="91703"/>
                  <a:pt x="5266550" y="55022"/>
                </a:cubicBezTo>
                <a:cubicBezTo>
                  <a:pt x="5317045" y="18340"/>
                  <a:pt x="5383885" y="0"/>
                  <a:pt x="5467071" y="0"/>
                </a:cubicBezTo>
                <a:close/>
                <a:moveTo>
                  <a:pt x="1051703" y="0"/>
                </a:moveTo>
                <a:cubicBezTo>
                  <a:pt x="1153613" y="0"/>
                  <a:pt x="1235648" y="33919"/>
                  <a:pt x="1297807" y="101756"/>
                </a:cubicBezTo>
                <a:cubicBezTo>
                  <a:pt x="1359966" y="169594"/>
                  <a:pt x="1391045" y="256770"/>
                  <a:pt x="1391045" y="363285"/>
                </a:cubicBezTo>
                <a:cubicBezTo>
                  <a:pt x="1391045" y="474403"/>
                  <a:pt x="1358738" y="564572"/>
                  <a:pt x="1294123" y="633791"/>
                </a:cubicBezTo>
                <a:cubicBezTo>
                  <a:pt x="1229509" y="703010"/>
                  <a:pt x="1144865" y="737620"/>
                  <a:pt x="1040192" y="737620"/>
                </a:cubicBezTo>
                <a:cubicBezTo>
                  <a:pt x="937975" y="737620"/>
                  <a:pt x="854943" y="704085"/>
                  <a:pt x="791096" y="637014"/>
                </a:cubicBezTo>
                <a:cubicBezTo>
                  <a:pt x="727248" y="569944"/>
                  <a:pt x="695325" y="483612"/>
                  <a:pt x="695325" y="378019"/>
                </a:cubicBezTo>
                <a:cubicBezTo>
                  <a:pt x="695325" y="266286"/>
                  <a:pt x="727939" y="175350"/>
                  <a:pt x="793168" y="105210"/>
                </a:cubicBezTo>
                <a:cubicBezTo>
                  <a:pt x="858396" y="35070"/>
                  <a:pt x="944575" y="0"/>
                  <a:pt x="1051703" y="0"/>
                </a:cubicBezTo>
                <a:close/>
                <a:moveTo>
                  <a:pt x="378479" y="0"/>
                </a:moveTo>
                <a:cubicBezTo>
                  <a:pt x="448159" y="0"/>
                  <a:pt x="506481" y="9055"/>
                  <a:pt x="553445" y="27166"/>
                </a:cubicBezTo>
                <a:lnTo>
                  <a:pt x="553445" y="174045"/>
                </a:lnTo>
                <a:cubicBezTo>
                  <a:pt x="505253" y="145805"/>
                  <a:pt x="450614" y="131685"/>
                  <a:pt x="389530" y="131685"/>
                </a:cubicBezTo>
                <a:cubicBezTo>
                  <a:pt x="319850" y="131685"/>
                  <a:pt x="264137" y="153939"/>
                  <a:pt x="222391" y="198448"/>
                </a:cubicBezTo>
                <a:cubicBezTo>
                  <a:pt x="180645" y="242957"/>
                  <a:pt x="159772" y="301126"/>
                  <a:pt x="159772" y="372954"/>
                </a:cubicBezTo>
                <a:cubicBezTo>
                  <a:pt x="159772" y="442940"/>
                  <a:pt x="179570" y="499267"/>
                  <a:pt x="219168" y="541934"/>
                </a:cubicBezTo>
                <a:cubicBezTo>
                  <a:pt x="258766" y="584601"/>
                  <a:pt x="312330" y="605935"/>
                  <a:pt x="379860" y="605935"/>
                </a:cubicBezTo>
                <a:cubicBezTo>
                  <a:pt x="443401" y="605935"/>
                  <a:pt x="501262" y="590587"/>
                  <a:pt x="553445" y="559891"/>
                </a:cubicBezTo>
                <a:lnTo>
                  <a:pt x="553445" y="699404"/>
                </a:lnTo>
                <a:cubicBezTo>
                  <a:pt x="501569" y="724881"/>
                  <a:pt x="433885" y="737620"/>
                  <a:pt x="350392" y="737620"/>
                </a:cubicBezTo>
                <a:cubicBezTo>
                  <a:pt x="242957" y="737620"/>
                  <a:pt x="157700" y="705466"/>
                  <a:pt x="94620" y="641158"/>
                </a:cubicBezTo>
                <a:cubicBezTo>
                  <a:pt x="31540" y="576851"/>
                  <a:pt x="0" y="491133"/>
                  <a:pt x="0" y="384004"/>
                </a:cubicBezTo>
                <a:cubicBezTo>
                  <a:pt x="0" y="271351"/>
                  <a:pt x="35223" y="179186"/>
                  <a:pt x="105670" y="107512"/>
                </a:cubicBezTo>
                <a:cubicBezTo>
                  <a:pt x="176117" y="35837"/>
                  <a:pt x="267053" y="0"/>
                  <a:pt x="378479" y="0"/>
                </a:cubicBezTo>
                <a:close/>
              </a:path>
            </a:pathLst>
          </a:custGeom>
          <a:gradFill flip="none" rotWithShape="1">
            <a:gsLst>
              <a:gs pos="14000">
                <a:schemeClr val="accent1">
                  <a:alpha val="9000"/>
                </a:schemeClr>
              </a:gs>
              <a:gs pos="100000">
                <a:schemeClr val="accent1">
                  <a:alpha val="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 userDrawn="1"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 userDrawn="1"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 userDrawn="1"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11"/>
            </p:custDataLst>
          </p:nvPr>
        </p:nvSpPr>
        <p:spPr>
          <a:xfrm>
            <a:off x="9016999" y="565200"/>
            <a:ext cx="1977755" cy="1081088"/>
          </a:xfrm>
        </p:spPr>
        <p:txBody>
          <a:bodyPr wrap="square" anchor="b">
            <a:normAutofit/>
          </a:bodyPr>
          <a:lstStyle>
            <a:lvl1pPr algn="r">
              <a:defRPr sz="6000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">
                <a:schemeClr val="bg2">
                  <a:alpha val="100000"/>
                </a:schemeClr>
              </a:gs>
              <a:gs pos="99000">
                <a:schemeClr val="accent2">
                  <a:alpha val="1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9" name="任意多边形: 形状 48"/>
          <p:cNvSpPr/>
          <p:nvPr userDrawn="1">
            <p:custDataLst>
              <p:tags r:id="rId3"/>
            </p:custDataLst>
          </p:nvPr>
        </p:nvSpPr>
        <p:spPr>
          <a:xfrm flipH="1" flipV="1">
            <a:off x="9875743" y="0"/>
            <a:ext cx="2316257" cy="2316256"/>
          </a:xfrm>
          <a:custGeom>
            <a:avLst/>
            <a:gdLst>
              <a:gd name="connsiteX0" fmla="*/ 2316257 w 2316257"/>
              <a:gd name="connsiteY0" fmla="*/ 2316256 h 2316256"/>
              <a:gd name="connsiteX1" fmla="*/ 1763063 w 2316257"/>
              <a:gd name="connsiteY1" fmla="*/ 2316256 h 2316256"/>
              <a:gd name="connsiteX2" fmla="*/ 1753961 w 2316257"/>
              <a:gd name="connsiteY2" fmla="*/ 2135994 h 2316256"/>
              <a:gd name="connsiteX3" fmla="*/ 0 w 2316257"/>
              <a:gd name="connsiteY3" fmla="*/ 553194 h 2316256"/>
              <a:gd name="connsiteX4" fmla="*/ 0 w 2316257"/>
              <a:gd name="connsiteY4" fmla="*/ 0 h 2316256"/>
              <a:gd name="connsiteX5" fmla="*/ 2304298 w 2316257"/>
              <a:gd name="connsiteY5" fmla="*/ 2079433 h 2316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16257" h="2316256">
                <a:moveTo>
                  <a:pt x="2316257" y="2316256"/>
                </a:moveTo>
                <a:lnTo>
                  <a:pt x="1763063" y="2316256"/>
                </a:lnTo>
                <a:lnTo>
                  <a:pt x="1753961" y="2135994"/>
                </a:lnTo>
                <a:cubicBezTo>
                  <a:pt x="1663674" y="1246959"/>
                  <a:pt x="912856" y="553194"/>
                  <a:pt x="0" y="553194"/>
                </a:cubicBezTo>
                <a:lnTo>
                  <a:pt x="0" y="0"/>
                </a:lnTo>
                <a:cubicBezTo>
                  <a:pt x="1199281" y="0"/>
                  <a:pt x="2185683" y="911447"/>
                  <a:pt x="2304298" y="207943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5000"/>
                </a:schemeClr>
              </a:gs>
              <a:gs pos="84000">
                <a:schemeClr val="accent1">
                  <a:alpha val="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7" name="矩形: 圆角 46"/>
          <p:cNvSpPr/>
          <p:nvPr userDrawn="1">
            <p:custDataLst>
              <p:tags r:id="rId4"/>
            </p:custDataLst>
          </p:nvPr>
        </p:nvSpPr>
        <p:spPr>
          <a:xfrm>
            <a:off x="0" y="932659"/>
            <a:ext cx="11683999" cy="5303466"/>
          </a:xfrm>
          <a:custGeom>
            <a:avLst/>
            <a:gdLst>
              <a:gd name="adj" fmla="val 435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400" h="8352">
                <a:moveTo>
                  <a:pt x="356" y="0"/>
                </a:moveTo>
                <a:lnTo>
                  <a:pt x="18044" y="0"/>
                </a:lnTo>
                <a:cubicBezTo>
                  <a:pt x="18240" y="0"/>
                  <a:pt x="18400" y="160"/>
                  <a:pt x="18400" y="356"/>
                </a:cubicBezTo>
                <a:lnTo>
                  <a:pt x="18400" y="7373"/>
                </a:lnTo>
                <a:lnTo>
                  <a:pt x="2280" y="7373"/>
                </a:lnTo>
                <a:lnTo>
                  <a:pt x="979" y="7373"/>
                </a:lnTo>
                <a:cubicBezTo>
                  <a:pt x="438" y="7373"/>
                  <a:pt x="0" y="7811"/>
                  <a:pt x="0" y="8352"/>
                </a:cubicBezTo>
                <a:lnTo>
                  <a:pt x="0" y="7821"/>
                </a:lnTo>
                <a:lnTo>
                  <a:pt x="0" y="6091"/>
                </a:lnTo>
                <a:lnTo>
                  <a:pt x="0" y="356"/>
                </a:lnTo>
                <a:cubicBezTo>
                  <a:pt x="0" y="160"/>
                  <a:pt x="160" y="0"/>
                  <a:pt x="356" y="0"/>
                </a:cubicBezTo>
                <a:close/>
              </a:path>
            </a:pathLst>
          </a:custGeom>
          <a:gradFill>
            <a:gsLst>
              <a:gs pos="84000">
                <a:schemeClr val="bg2">
                  <a:lumMod val="7000"/>
                  <a:lumOff val="93000"/>
                </a:schemeClr>
              </a:gs>
              <a:gs pos="32000">
                <a:schemeClr val="accent2">
                  <a:lumMod val="20000"/>
                  <a:lumOff val="80000"/>
                  <a:alpha val="0"/>
                </a:schemeClr>
              </a:gs>
            </a:gsLst>
            <a:lin ang="1080000" scaled="0"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endParaRPr lang="zh-CN" altLang="en-US" dirty="0">
              <a:sym typeface="+mn-ea"/>
            </a:endParaRPr>
          </a:p>
        </p:txBody>
      </p:sp>
      <p:sp>
        <p:nvSpPr>
          <p:cNvPr id="11" name="椭圆 10"/>
          <p:cNvSpPr/>
          <p:nvPr userDrawn="1">
            <p:custDataLst>
              <p:tags r:id="rId5"/>
            </p:custDataLst>
          </p:nvPr>
        </p:nvSpPr>
        <p:spPr>
          <a:xfrm rot="16200000">
            <a:off x="1116146" y="1415432"/>
            <a:ext cx="3932586" cy="3932586"/>
          </a:xfrm>
          <a:prstGeom prst="ellipse">
            <a:avLst/>
          </a:prstGeom>
          <a:gradFill flip="none" rotWithShape="1">
            <a:gsLst>
              <a:gs pos="1400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9" name="矩形 18"/>
          <p:cNvSpPr/>
          <p:nvPr userDrawn="1">
            <p:custDataLst>
              <p:tags r:id="rId6"/>
            </p:custDataLst>
          </p:nvPr>
        </p:nvSpPr>
        <p:spPr>
          <a:xfrm flipH="1">
            <a:off x="6345817" y="5046373"/>
            <a:ext cx="4795837" cy="207649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/>
          </a:p>
        </p:txBody>
      </p:sp>
      <p:sp>
        <p:nvSpPr>
          <p:cNvPr id="37" name="任意多边形: 形状 36"/>
          <p:cNvSpPr/>
          <p:nvPr userDrawn="1">
            <p:custDataLst>
              <p:tags r:id="rId7"/>
            </p:custDataLst>
          </p:nvPr>
        </p:nvSpPr>
        <p:spPr>
          <a:xfrm rot="5400000">
            <a:off x="10278023" y="2153149"/>
            <a:ext cx="512366" cy="850012"/>
          </a:xfrm>
          <a:custGeom>
            <a:avLst/>
            <a:gdLst>
              <a:gd name="connsiteX0" fmla="*/ 589688 w 638388"/>
              <a:gd name="connsiteY0" fmla="*/ 987080 h 1059080"/>
              <a:gd name="connsiteX1" fmla="*/ 625688 w 638388"/>
              <a:gd name="connsiteY1" fmla="*/ 1023080 h 1059080"/>
              <a:gd name="connsiteX2" fmla="*/ 589688 w 638388"/>
              <a:gd name="connsiteY2" fmla="*/ 1059080 h 1059080"/>
              <a:gd name="connsiteX3" fmla="*/ 553688 w 638388"/>
              <a:gd name="connsiteY3" fmla="*/ 1023080 h 1059080"/>
              <a:gd name="connsiteX4" fmla="*/ 589688 w 638388"/>
              <a:gd name="connsiteY4" fmla="*/ 987080 h 1059080"/>
              <a:gd name="connsiteX5" fmla="*/ 405126 w 638388"/>
              <a:gd name="connsiteY5" fmla="*/ 987080 h 1059080"/>
              <a:gd name="connsiteX6" fmla="*/ 441126 w 638388"/>
              <a:gd name="connsiteY6" fmla="*/ 1023080 h 1059080"/>
              <a:gd name="connsiteX7" fmla="*/ 405126 w 638388"/>
              <a:gd name="connsiteY7" fmla="*/ 1059080 h 1059080"/>
              <a:gd name="connsiteX8" fmla="*/ 369126 w 638388"/>
              <a:gd name="connsiteY8" fmla="*/ 1023080 h 1059080"/>
              <a:gd name="connsiteX9" fmla="*/ 405126 w 638388"/>
              <a:gd name="connsiteY9" fmla="*/ 987080 h 1059080"/>
              <a:gd name="connsiteX10" fmla="*/ 220563 w 638388"/>
              <a:gd name="connsiteY10" fmla="*/ 987080 h 1059080"/>
              <a:gd name="connsiteX11" fmla="*/ 256563 w 638388"/>
              <a:gd name="connsiteY11" fmla="*/ 1023080 h 1059080"/>
              <a:gd name="connsiteX12" fmla="*/ 220563 w 638388"/>
              <a:gd name="connsiteY12" fmla="*/ 1059080 h 1059080"/>
              <a:gd name="connsiteX13" fmla="*/ 184563 w 638388"/>
              <a:gd name="connsiteY13" fmla="*/ 1023080 h 1059080"/>
              <a:gd name="connsiteX14" fmla="*/ 220563 w 638388"/>
              <a:gd name="connsiteY14" fmla="*/ 987080 h 1059080"/>
              <a:gd name="connsiteX15" fmla="*/ 36000 w 638388"/>
              <a:gd name="connsiteY15" fmla="*/ 987080 h 1059080"/>
              <a:gd name="connsiteX16" fmla="*/ 72000 w 638388"/>
              <a:gd name="connsiteY16" fmla="*/ 1023080 h 1059080"/>
              <a:gd name="connsiteX17" fmla="*/ 36000 w 638388"/>
              <a:gd name="connsiteY17" fmla="*/ 1059080 h 1059080"/>
              <a:gd name="connsiteX18" fmla="*/ 0 w 638388"/>
              <a:gd name="connsiteY18" fmla="*/ 1023080 h 1059080"/>
              <a:gd name="connsiteX19" fmla="*/ 36000 w 638388"/>
              <a:gd name="connsiteY19" fmla="*/ 987080 h 1059080"/>
              <a:gd name="connsiteX20" fmla="*/ 602388 w 638388"/>
              <a:gd name="connsiteY20" fmla="*/ 740311 h 1059080"/>
              <a:gd name="connsiteX21" fmla="*/ 638388 w 638388"/>
              <a:gd name="connsiteY21" fmla="*/ 776311 h 1059080"/>
              <a:gd name="connsiteX22" fmla="*/ 602388 w 638388"/>
              <a:gd name="connsiteY22" fmla="*/ 812311 h 1059080"/>
              <a:gd name="connsiteX23" fmla="*/ 566388 w 638388"/>
              <a:gd name="connsiteY23" fmla="*/ 776311 h 1059080"/>
              <a:gd name="connsiteX24" fmla="*/ 602388 w 638388"/>
              <a:gd name="connsiteY24" fmla="*/ 740311 h 1059080"/>
              <a:gd name="connsiteX25" fmla="*/ 417826 w 638388"/>
              <a:gd name="connsiteY25" fmla="*/ 740311 h 1059080"/>
              <a:gd name="connsiteX26" fmla="*/ 453826 w 638388"/>
              <a:gd name="connsiteY26" fmla="*/ 776311 h 1059080"/>
              <a:gd name="connsiteX27" fmla="*/ 417826 w 638388"/>
              <a:gd name="connsiteY27" fmla="*/ 812311 h 1059080"/>
              <a:gd name="connsiteX28" fmla="*/ 381826 w 638388"/>
              <a:gd name="connsiteY28" fmla="*/ 776311 h 1059080"/>
              <a:gd name="connsiteX29" fmla="*/ 417826 w 638388"/>
              <a:gd name="connsiteY29" fmla="*/ 740311 h 1059080"/>
              <a:gd name="connsiteX30" fmla="*/ 233263 w 638388"/>
              <a:gd name="connsiteY30" fmla="*/ 740311 h 1059080"/>
              <a:gd name="connsiteX31" fmla="*/ 269263 w 638388"/>
              <a:gd name="connsiteY31" fmla="*/ 776311 h 1059080"/>
              <a:gd name="connsiteX32" fmla="*/ 233263 w 638388"/>
              <a:gd name="connsiteY32" fmla="*/ 812311 h 1059080"/>
              <a:gd name="connsiteX33" fmla="*/ 197263 w 638388"/>
              <a:gd name="connsiteY33" fmla="*/ 776311 h 1059080"/>
              <a:gd name="connsiteX34" fmla="*/ 233263 w 638388"/>
              <a:gd name="connsiteY34" fmla="*/ 740311 h 1059080"/>
              <a:gd name="connsiteX35" fmla="*/ 48700 w 638388"/>
              <a:gd name="connsiteY35" fmla="*/ 740311 h 1059080"/>
              <a:gd name="connsiteX36" fmla="*/ 84700 w 638388"/>
              <a:gd name="connsiteY36" fmla="*/ 776311 h 1059080"/>
              <a:gd name="connsiteX37" fmla="*/ 48700 w 638388"/>
              <a:gd name="connsiteY37" fmla="*/ 812311 h 1059080"/>
              <a:gd name="connsiteX38" fmla="*/ 12700 w 638388"/>
              <a:gd name="connsiteY38" fmla="*/ 776311 h 1059080"/>
              <a:gd name="connsiteX39" fmla="*/ 48700 w 638388"/>
              <a:gd name="connsiteY39" fmla="*/ 740311 h 1059080"/>
              <a:gd name="connsiteX40" fmla="*/ 602388 w 638388"/>
              <a:gd name="connsiteY40" fmla="*/ 493540 h 1059080"/>
              <a:gd name="connsiteX41" fmla="*/ 638388 w 638388"/>
              <a:gd name="connsiteY41" fmla="*/ 529540 h 1059080"/>
              <a:gd name="connsiteX42" fmla="*/ 602388 w 638388"/>
              <a:gd name="connsiteY42" fmla="*/ 565540 h 1059080"/>
              <a:gd name="connsiteX43" fmla="*/ 566388 w 638388"/>
              <a:gd name="connsiteY43" fmla="*/ 529540 h 1059080"/>
              <a:gd name="connsiteX44" fmla="*/ 602388 w 638388"/>
              <a:gd name="connsiteY44" fmla="*/ 493540 h 1059080"/>
              <a:gd name="connsiteX45" fmla="*/ 417826 w 638388"/>
              <a:gd name="connsiteY45" fmla="*/ 493540 h 1059080"/>
              <a:gd name="connsiteX46" fmla="*/ 453826 w 638388"/>
              <a:gd name="connsiteY46" fmla="*/ 529540 h 1059080"/>
              <a:gd name="connsiteX47" fmla="*/ 417826 w 638388"/>
              <a:gd name="connsiteY47" fmla="*/ 565540 h 1059080"/>
              <a:gd name="connsiteX48" fmla="*/ 381826 w 638388"/>
              <a:gd name="connsiteY48" fmla="*/ 529540 h 1059080"/>
              <a:gd name="connsiteX49" fmla="*/ 417826 w 638388"/>
              <a:gd name="connsiteY49" fmla="*/ 493540 h 1059080"/>
              <a:gd name="connsiteX50" fmla="*/ 233263 w 638388"/>
              <a:gd name="connsiteY50" fmla="*/ 493540 h 1059080"/>
              <a:gd name="connsiteX51" fmla="*/ 269263 w 638388"/>
              <a:gd name="connsiteY51" fmla="*/ 529540 h 1059080"/>
              <a:gd name="connsiteX52" fmla="*/ 233263 w 638388"/>
              <a:gd name="connsiteY52" fmla="*/ 565540 h 1059080"/>
              <a:gd name="connsiteX53" fmla="*/ 197263 w 638388"/>
              <a:gd name="connsiteY53" fmla="*/ 529540 h 1059080"/>
              <a:gd name="connsiteX54" fmla="*/ 233263 w 638388"/>
              <a:gd name="connsiteY54" fmla="*/ 493540 h 1059080"/>
              <a:gd name="connsiteX55" fmla="*/ 48700 w 638388"/>
              <a:gd name="connsiteY55" fmla="*/ 493540 h 1059080"/>
              <a:gd name="connsiteX56" fmla="*/ 84700 w 638388"/>
              <a:gd name="connsiteY56" fmla="*/ 529540 h 1059080"/>
              <a:gd name="connsiteX57" fmla="*/ 48700 w 638388"/>
              <a:gd name="connsiteY57" fmla="*/ 565540 h 1059080"/>
              <a:gd name="connsiteX58" fmla="*/ 12700 w 638388"/>
              <a:gd name="connsiteY58" fmla="*/ 529540 h 1059080"/>
              <a:gd name="connsiteX59" fmla="*/ 48700 w 638388"/>
              <a:gd name="connsiteY59" fmla="*/ 493540 h 1059080"/>
              <a:gd name="connsiteX60" fmla="*/ 602388 w 638388"/>
              <a:gd name="connsiteY60" fmla="*/ 246770 h 1059080"/>
              <a:gd name="connsiteX61" fmla="*/ 638388 w 638388"/>
              <a:gd name="connsiteY61" fmla="*/ 282770 h 1059080"/>
              <a:gd name="connsiteX62" fmla="*/ 602388 w 638388"/>
              <a:gd name="connsiteY62" fmla="*/ 318770 h 1059080"/>
              <a:gd name="connsiteX63" fmla="*/ 566388 w 638388"/>
              <a:gd name="connsiteY63" fmla="*/ 282770 h 1059080"/>
              <a:gd name="connsiteX64" fmla="*/ 602388 w 638388"/>
              <a:gd name="connsiteY64" fmla="*/ 246770 h 1059080"/>
              <a:gd name="connsiteX65" fmla="*/ 417826 w 638388"/>
              <a:gd name="connsiteY65" fmla="*/ 246770 h 1059080"/>
              <a:gd name="connsiteX66" fmla="*/ 453826 w 638388"/>
              <a:gd name="connsiteY66" fmla="*/ 282770 h 1059080"/>
              <a:gd name="connsiteX67" fmla="*/ 417826 w 638388"/>
              <a:gd name="connsiteY67" fmla="*/ 318770 h 1059080"/>
              <a:gd name="connsiteX68" fmla="*/ 381826 w 638388"/>
              <a:gd name="connsiteY68" fmla="*/ 282770 h 1059080"/>
              <a:gd name="connsiteX69" fmla="*/ 417826 w 638388"/>
              <a:gd name="connsiteY69" fmla="*/ 246770 h 1059080"/>
              <a:gd name="connsiteX70" fmla="*/ 233263 w 638388"/>
              <a:gd name="connsiteY70" fmla="*/ 246770 h 1059080"/>
              <a:gd name="connsiteX71" fmla="*/ 269263 w 638388"/>
              <a:gd name="connsiteY71" fmla="*/ 282770 h 1059080"/>
              <a:gd name="connsiteX72" fmla="*/ 233263 w 638388"/>
              <a:gd name="connsiteY72" fmla="*/ 318770 h 1059080"/>
              <a:gd name="connsiteX73" fmla="*/ 197263 w 638388"/>
              <a:gd name="connsiteY73" fmla="*/ 282770 h 1059080"/>
              <a:gd name="connsiteX74" fmla="*/ 233263 w 638388"/>
              <a:gd name="connsiteY74" fmla="*/ 246770 h 1059080"/>
              <a:gd name="connsiteX75" fmla="*/ 48700 w 638388"/>
              <a:gd name="connsiteY75" fmla="*/ 246770 h 1059080"/>
              <a:gd name="connsiteX76" fmla="*/ 84700 w 638388"/>
              <a:gd name="connsiteY76" fmla="*/ 282770 h 1059080"/>
              <a:gd name="connsiteX77" fmla="*/ 48700 w 638388"/>
              <a:gd name="connsiteY77" fmla="*/ 318770 h 1059080"/>
              <a:gd name="connsiteX78" fmla="*/ 12700 w 638388"/>
              <a:gd name="connsiteY78" fmla="*/ 282770 h 1059080"/>
              <a:gd name="connsiteX79" fmla="*/ 48700 w 638388"/>
              <a:gd name="connsiteY79" fmla="*/ 246770 h 1059080"/>
              <a:gd name="connsiteX80" fmla="*/ 602388 w 638388"/>
              <a:gd name="connsiteY80" fmla="*/ 0 h 1059080"/>
              <a:gd name="connsiteX81" fmla="*/ 638388 w 638388"/>
              <a:gd name="connsiteY81" fmla="*/ 36000 h 1059080"/>
              <a:gd name="connsiteX82" fmla="*/ 602388 w 638388"/>
              <a:gd name="connsiteY82" fmla="*/ 72000 h 1059080"/>
              <a:gd name="connsiteX83" fmla="*/ 566388 w 638388"/>
              <a:gd name="connsiteY83" fmla="*/ 36000 h 1059080"/>
              <a:gd name="connsiteX84" fmla="*/ 602388 w 638388"/>
              <a:gd name="connsiteY84" fmla="*/ 0 h 1059080"/>
              <a:gd name="connsiteX85" fmla="*/ 417826 w 638388"/>
              <a:gd name="connsiteY85" fmla="*/ 0 h 1059080"/>
              <a:gd name="connsiteX86" fmla="*/ 453826 w 638388"/>
              <a:gd name="connsiteY86" fmla="*/ 36000 h 1059080"/>
              <a:gd name="connsiteX87" fmla="*/ 417826 w 638388"/>
              <a:gd name="connsiteY87" fmla="*/ 72000 h 1059080"/>
              <a:gd name="connsiteX88" fmla="*/ 381826 w 638388"/>
              <a:gd name="connsiteY88" fmla="*/ 36000 h 1059080"/>
              <a:gd name="connsiteX89" fmla="*/ 417826 w 638388"/>
              <a:gd name="connsiteY89" fmla="*/ 0 h 1059080"/>
              <a:gd name="connsiteX90" fmla="*/ 233263 w 638388"/>
              <a:gd name="connsiteY90" fmla="*/ 0 h 1059080"/>
              <a:gd name="connsiteX91" fmla="*/ 269263 w 638388"/>
              <a:gd name="connsiteY91" fmla="*/ 36000 h 1059080"/>
              <a:gd name="connsiteX92" fmla="*/ 233263 w 638388"/>
              <a:gd name="connsiteY92" fmla="*/ 72000 h 1059080"/>
              <a:gd name="connsiteX93" fmla="*/ 197263 w 638388"/>
              <a:gd name="connsiteY93" fmla="*/ 36000 h 1059080"/>
              <a:gd name="connsiteX94" fmla="*/ 233263 w 638388"/>
              <a:gd name="connsiteY94" fmla="*/ 0 h 1059080"/>
              <a:gd name="connsiteX95" fmla="*/ 48700 w 638388"/>
              <a:gd name="connsiteY95" fmla="*/ 0 h 1059080"/>
              <a:gd name="connsiteX96" fmla="*/ 84700 w 638388"/>
              <a:gd name="connsiteY96" fmla="*/ 36000 h 1059080"/>
              <a:gd name="connsiteX97" fmla="*/ 48700 w 638388"/>
              <a:gd name="connsiteY97" fmla="*/ 72000 h 1059080"/>
              <a:gd name="connsiteX98" fmla="*/ 12700 w 638388"/>
              <a:gd name="connsiteY98" fmla="*/ 36000 h 1059080"/>
              <a:gd name="connsiteX99" fmla="*/ 48700 w 638388"/>
              <a:gd name="connsiteY99" fmla="*/ 0 h 105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638388" h="1059080">
                <a:moveTo>
                  <a:pt x="589688" y="987080"/>
                </a:moveTo>
                <a:cubicBezTo>
                  <a:pt x="609570" y="987080"/>
                  <a:pt x="625688" y="1003198"/>
                  <a:pt x="625688" y="1023080"/>
                </a:cubicBezTo>
                <a:cubicBezTo>
                  <a:pt x="625688" y="1042962"/>
                  <a:pt x="609570" y="1059080"/>
                  <a:pt x="589688" y="1059080"/>
                </a:cubicBezTo>
                <a:cubicBezTo>
                  <a:pt x="569806" y="1059080"/>
                  <a:pt x="553688" y="1042962"/>
                  <a:pt x="553688" y="1023080"/>
                </a:cubicBezTo>
                <a:cubicBezTo>
                  <a:pt x="553688" y="1003198"/>
                  <a:pt x="569806" y="987080"/>
                  <a:pt x="589688" y="987080"/>
                </a:cubicBezTo>
                <a:close/>
                <a:moveTo>
                  <a:pt x="405126" y="987080"/>
                </a:moveTo>
                <a:cubicBezTo>
                  <a:pt x="425008" y="987080"/>
                  <a:pt x="441126" y="1003198"/>
                  <a:pt x="441126" y="1023080"/>
                </a:cubicBezTo>
                <a:cubicBezTo>
                  <a:pt x="441126" y="1042962"/>
                  <a:pt x="425008" y="1059080"/>
                  <a:pt x="405126" y="1059080"/>
                </a:cubicBezTo>
                <a:cubicBezTo>
                  <a:pt x="385244" y="1059080"/>
                  <a:pt x="369126" y="1042962"/>
                  <a:pt x="369126" y="1023080"/>
                </a:cubicBezTo>
                <a:cubicBezTo>
                  <a:pt x="369126" y="1003198"/>
                  <a:pt x="385244" y="987080"/>
                  <a:pt x="405126" y="987080"/>
                </a:cubicBezTo>
                <a:close/>
                <a:moveTo>
                  <a:pt x="220563" y="987080"/>
                </a:moveTo>
                <a:cubicBezTo>
                  <a:pt x="240445" y="987080"/>
                  <a:pt x="256563" y="1003198"/>
                  <a:pt x="256563" y="1023080"/>
                </a:cubicBezTo>
                <a:cubicBezTo>
                  <a:pt x="256563" y="1042962"/>
                  <a:pt x="240445" y="1059080"/>
                  <a:pt x="220563" y="1059080"/>
                </a:cubicBezTo>
                <a:cubicBezTo>
                  <a:pt x="200681" y="1059080"/>
                  <a:pt x="184563" y="1042962"/>
                  <a:pt x="184563" y="1023080"/>
                </a:cubicBezTo>
                <a:cubicBezTo>
                  <a:pt x="184563" y="1003198"/>
                  <a:pt x="200681" y="987080"/>
                  <a:pt x="220563" y="987080"/>
                </a:cubicBezTo>
                <a:close/>
                <a:moveTo>
                  <a:pt x="36000" y="987080"/>
                </a:moveTo>
                <a:cubicBezTo>
                  <a:pt x="55882" y="987080"/>
                  <a:pt x="72000" y="1003198"/>
                  <a:pt x="72000" y="1023080"/>
                </a:cubicBezTo>
                <a:cubicBezTo>
                  <a:pt x="72000" y="1042962"/>
                  <a:pt x="55882" y="1059080"/>
                  <a:pt x="36000" y="1059080"/>
                </a:cubicBezTo>
                <a:cubicBezTo>
                  <a:pt x="16118" y="1059080"/>
                  <a:pt x="0" y="1042962"/>
                  <a:pt x="0" y="1023080"/>
                </a:cubicBezTo>
                <a:cubicBezTo>
                  <a:pt x="0" y="1003198"/>
                  <a:pt x="16118" y="987080"/>
                  <a:pt x="36000" y="987080"/>
                </a:cubicBezTo>
                <a:close/>
                <a:moveTo>
                  <a:pt x="602388" y="740311"/>
                </a:moveTo>
                <a:cubicBezTo>
                  <a:pt x="622270" y="740311"/>
                  <a:pt x="638388" y="756429"/>
                  <a:pt x="638388" y="776311"/>
                </a:cubicBezTo>
                <a:cubicBezTo>
                  <a:pt x="638388" y="796193"/>
                  <a:pt x="622270" y="812311"/>
                  <a:pt x="602388" y="812311"/>
                </a:cubicBezTo>
                <a:cubicBezTo>
                  <a:pt x="582506" y="812311"/>
                  <a:pt x="566388" y="796193"/>
                  <a:pt x="566388" y="776311"/>
                </a:cubicBezTo>
                <a:cubicBezTo>
                  <a:pt x="566388" y="756429"/>
                  <a:pt x="582506" y="740311"/>
                  <a:pt x="602388" y="740311"/>
                </a:cubicBezTo>
                <a:close/>
                <a:moveTo>
                  <a:pt x="417826" y="740311"/>
                </a:moveTo>
                <a:cubicBezTo>
                  <a:pt x="437708" y="740311"/>
                  <a:pt x="453826" y="756429"/>
                  <a:pt x="453826" y="776311"/>
                </a:cubicBezTo>
                <a:cubicBezTo>
                  <a:pt x="453826" y="796193"/>
                  <a:pt x="437708" y="812311"/>
                  <a:pt x="417826" y="812311"/>
                </a:cubicBezTo>
                <a:cubicBezTo>
                  <a:pt x="397944" y="812311"/>
                  <a:pt x="381826" y="796193"/>
                  <a:pt x="381826" y="776311"/>
                </a:cubicBezTo>
                <a:cubicBezTo>
                  <a:pt x="381826" y="756429"/>
                  <a:pt x="397944" y="740311"/>
                  <a:pt x="417826" y="740311"/>
                </a:cubicBezTo>
                <a:close/>
                <a:moveTo>
                  <a:pt x="233263" y="740311"/>
                </a:moveTo>
                <a:cubicBezTo>
                  <a:pt x="253145" y="740311"/>
                  <a:pt x="269263" y="756429"/>
                  <a:pt x="269263" y="776311"/>
                </a:cubicBezTo>
                <a:cubicBezTo>
                  <a:pt x="269263" y="796193"/>
                  <a:pt x="253145" y="812311"/>
                  <a:pt x="233263" y="812311"/>
                </a:cubicBezTo>
                <a:cubicBezTo>
                  <a:pt x="213381" y="812311"/>
                  <a:pt x="197263" y="796193"/>
                  <a:pt x="197263" y="776311"/>
                </a:cubicBezTo>
                <a:cubicBezTo>
                  <a:pt x="197263" y="756429"/>
                  <a:pt x="213381" y="740311"/>
                  <a:pt x="233263" y="740311"/>
                </a:cubicBezTo>
                <a:close/>
                <a:moveTo>
                  <a:pt x="48700" y="740311"/>
                </a:moveTo>
                <a:cubicBezTo>
                  <a:pt x="68582" y="740311"/>
                  <a:pt x="84700" y="756429"/>
                  <a:pt x="84700" y="776311"/>
                </a:cubicBezTo>
                <a:cubicBezTo>
                  <a:pt x="84700" y="796193"/>
                  <a:pt x="68582" y="812311"/>
                  <a:pt x="48700" y="812311"/>
                </a:cubicBezTo>
                <a:cubicBezTo>
                  <a:pt x="28818" y="812311"/>
                  <a:pt x="12700" y="796193"/>
                  <a:pt x="12700" y="776311"/>
                </a:cubicBezTo>
                <a:cubicBezTo>
                  <a:pt x="12700" y="756429"/>
                  <a:pt x="28818" y="740311"/>
                  <a:pt x="48700" y="740311"/>
                </a:cubicBezTo>
                <a:close/>
                <a:moveTo>
                  <a:pt x="602388" y="493540"/>
                </a:moveTo>
                <a:cubicBezTo>
                  <a:pt x="622270" y="493540"/>
                  <a:pt x="638388" y="509658"/>
                  <a:pt x="638388" y="529540"/>
                </a:cubicBezTo>
                <a:cubicBezTo>
                  <a:pt x="638388" y="549422"/>
                  <a:pt x="622270" y="565540"/>
                  <a:pt x="602388" y="565540"/>
                </a:cubicBezTo>
                <a:cubicBezTo>
                  <a:pt x="582506" y="565540"/>
                  <a:pt x="566388" y="549422"/>
                  <a:pt x="566388" y="529540"/>
                </a:cubicBezTo>
                <a:cubicBezTo>
                  <a:pt x="566388" y="509658"/>
                  <a:pt x="582506" y="493540"/>
                  <a:pt x="602388" y="493540"/>
                </a:cubicBezTo>
                <a:close/>
                <a:moveTo>
                  <a:pt x="417826" y="493540"/>
                </a:moveTo>
                <a:cubicBezTo>
                  <a:pt x="437708" y="493540"/>
                  <a:pt x="453826" y="509658"/>
                  <a:pt x="453826" y="529540"/>
                </a:cubicBezTo>
                <a:cubicBezTo>
                  <a:pt x="453826" y="549422"/>
                  <a:pt x="437708" y="565540"/>
                  <a:pt x="417826" y="565540"/>
                </a:cubicBezTo>
                <a:cubicBezTo>
                  <a:pt x="397944" y="565540"/>
                  <a:pt x="381826" y="549422"/>
                  <a:pt x="381826" y="529540"/>
                </a:cubicBezTo>
                <a:cubicBezTo>
                  <a:pt x="381826" y="509658"/>
                  <a:pt x="397944" y="493540"/>
                  <a:pt x="417826" y="493540"/>
                </a:cubicBezTo>
                <a:close/>
                <a:moveTo>
                  <a:pt x="233263" y="493540"/>
                </a:moveTo>
                <a:cubicBezTo>
                  <a:pt x="253145" y="493540"/>
                  <a:pt x="269263" y="509658"/>
                  <a:pt x="269263" y="529540"/>
                </a:cubicBezTo>
                <a:cubicBezTo>
                  <a:pt x="269263" y="549422"/>
                  <a:pt x="253145" y="565540"/>
                  <a:pt x="233263" y="565540"/>
                </a:cubicBezTo>
                <a:cubicBezTo>
                  <a:pt x="213381" y="565540"/>
                  <a:pt x="197263" y="549422"/>
                  <a:pt x="197263" y="529540"/>
                </a:cubicBezTo>
                <a:cubicBezTo>
                  <a:pt x="197263" y="509658"/>
                  <a:pt x="213381" y="493540"/>
                  <a:pt x="233263" y="493540"/>
                </a:cubicBezTo>
                <a:close/>
                <a:moveTo>
                  <a:pt x="48700" y="493540"/>
                </a:moveTo>
                <a:cubicBezTo>
                  <a:pt x="68582" y="493540"/>
                  <a:pt x="84700" y="509658"/>
                  <a:pt x="84700" y="529540"/>
                </a:cubicBezTo>
                <a:cubicBezTo>
                  <a:pt x="84700" y="549422"/>
                  <a:pt x="68582" y="565540"/>
                  <a:pt x="48700" y="565540"/>
                </a:cubicBezTo>
                <a:cubicBezTo>
                  <a:pt x="28818" y="565540"/>
                  <a:pt x="12700" y="549422"/>
                  <a:pt x="12700" y="529540"/>
                </a:cubicBezTo>
                <a:cubicBezTo>
                  <a:pt x="12700" y="509658"/>
                  <a:pt x="28818" y="493540"/>
                  <a:pt x="48700" y="493540"/>
                </a:cubicBezTo>
                <a:close/>
                <a:moveTo>
                  <a:pt x="602388" y="246770"/>
                </a:moveTo>
                <a:cubicBezTo>
                  <a:pt x="622270" y="246770"/>
                  <a:pt x="638388" y="262888"/>
                  <a:pt x="638388" y="282770"/>
                </a:cubicBezTo>
                <a:cubicBezTo>
                  <a:pt x="638388" y="302652"/>
                  <a:pt x="622270" y="318770"/>
                  <a:pt x="602388" y="318770"/>
                </a:cubicBezTo>
                <a:cubicBezTo>
                  <a:pt x="582506" y="318770"/>
                  <a:pt x="566388" y="302652"/>
                  <a:pt x="566388" y="282770"/>
                </a:cubicBezTo>
                <a:cubicBezTo>
                  <a:pt x="566388" y="262888"/>
                  <a:pt x="582506" y="246770"/>
                  <a:pt x="602388" y="246770"/>
                </a:cubicBezTo>
                <a:close/>
                <a:moveTo>
                  <a:pt x="417826" y="246770"/>
                </a:moveTo>
                <a:cubicBezTo>
                  <a:pt x="437708" y="246770"/>
                  <a:pt x="453826" y="262888"/>
                  <a:pt x="453826" y="282770"/>
                </a:cubicBezTo>
                <a:cubicBezTo>
                  <a:pt x="453826" y="302652"/>
                  <a:pt x="437708" y="318770"/>
                  <a:pt x="417826" y="318770"/>
                </a:cubicBezTo>
                <a:cubicBezTo>
                  <a:pt x="397944" y="318770"/>
                  <a:pt x="381826" y="302652"/>
                  <a:pt x="381826" y="282770"/>
                </a:cubicBezTo>
                <a:cubicBezTo>
                  <a:pt x="381826" y="262888"/>
                  <a:pt x="397944" y="246770"/>
                  <a:pt x="417826" y="246770"/>
                </a:cubicBezTo>
                <a:close/>
                <a:moveTo>
                  <a:pt x="233263" y="246770"/>
                </a:moveTo>
                <a:cubicBezTo>
                  <a:pt x="253145" y="246770"/>
                  <a:pt x="269263" y="262888"/>
                  <a:pt x="269263" y="282770"/>
                </a:cubicBezTo>
                <a:cubicBezTo>
                  <a:pt x="269263" y="302652"/>
                  <a:pt x="253145" y="318770"/>
                  <a:pt x="233263" y="318770"/>
                </a:cubicBezTo>
                <a:cubicBezTo>
                  <a:pt x="213381" y="318770"/>
                  <a:pt x="197263" y="302652"/>
                  <a:pt x="197263" y="282770"/>
                </a:cubicBezTo>
                <a:cubicBezTo>
                  <a:pt x="197263" y="262888"/>
                  <a:pt x="213381" y="246770"/>
                  <a:pt x="233263" y="246770"/>
                </a:cubicBezTo>
                <a:close/>
                <a:moveTo>
                  <a:pt x="48700" y="246770"/>
                </a:moveTo>
                <a:cubicBezTo>
                  <a:pt x="68582" y="246770"/>
                  <a:pt x="84700" y="262888"/>
                  <a:pt x="84700" y="282770"/>
                </a:cubicBezTo>
                <a:cubicBezTo>
                  <a:pt x="84700" y="302652"/>
                  <a:pt x="68582" y="318770"/>
                  <a:pt x="48700" y="318770"/>
                </a:cubicBezTo>
                <a:cubicBezTo>
                  <a:pt x="28818" y="318770"/>
                  <a:pt x="12700" y="302652"/>
                  <a:pt x="12700" y="282770"/>
                </a:cubicBezTo>
                <a:cubicBezTo>
                  <a:pt x="12700" y="262888"/>
                  <a:pt x="28818" y="246770"/>
                  <a:pt x="48700" y="246770"/>
                </a:cubicBezTo>
                <a:close/>
                <a:moveTo>
                  <a:pt x="602388" y="0"/>
                </a:moveTo>
                <a:cubicBezTo>
                  <a:pt x="622270" y="0"/>
                  <a:pt x="638388" y="16118"/>
                  <a:pt x="638388" y="36000"/>
                </a:cubicBezTo>
                <a:cubicBezTo>
                  <a:pt x="638388" y="55882"/>
                  <a:pt x="622270" y="72000"/>
                  <a:pt x="602388" y="72000"/>
                </a:cubicBezTo>
                <a:cubicBezTo>
                  <a:pt x="582506" y="72000"/>
                  <a:pt x="566388" y="55882"/>
                  <a:pt x="566388" y="36000"/>
                </a:cubicBezTo>
                <a:cubicBezTo>
                  <a:pt x="566388" y="16118"/>
                  <a:pt x="582506" y="0"/>
                  <a:pt x="602388" y="0"/>
                </a:cubicBezTo>
                <a:close/>
                <a:moveTo>
                  <a:pt x="417826" y="0"/>
                </a:moveTo>
                <a:cubicBezTo>
                  <a:pt x="437708" y="0"/>
                  <a:pt x="453826" y="16118"/>
                  <a:pt x="453826" y="36000"/>
                </a:cubicBezTo>
                <a:cubicBezTo>
                  <a:pt x="453826" y="55882"/>
                  <a:pt x="437708" y="72000"/>
                  <a:pt x="417826" y="72000"/>
                </a:cubicBezTo>
                <a:cubicBezTo>
                  <a:pt x="397944" y="72000"/>
                  <a:pt x="381826" y="55882"/>
                  <a:pt x="381826" y="36000"/>
                </a:cubicBezTo>
                <a:cubicBezTo>
                  <a:pt x="381826" y="16118"/>
                  <a:pt x="397944" y="0"/>
                  <a:pt x="417826" y="0"/>
                </a:cubicBezTo>
                <a:close/>
                <a:moveTo>
                  <a:pt x="233263" y="0"/>
                </a:moveTo>
                <a:cubicBezTo>
                  <a:pt x="253145" y="0"/>
                  <a:pt x="269263" y="16118"/>
                  <a:pt x="269263" y="36000"/>
                </a:cubicBezTo>
                <a:cubicBezTo>
                  <a:pt x="269263" y="55882"/>
                  <a:pt x="253145" y="72000"/>
                  <a:pt x="233263" y="72000"/>
                </a:cubicBezTo>
                <a:cubicBezTo>
                  <a:pt x="213381" y="72000"/>
                  <a:pt x="197263" y="55882"/>
                  <a:pt x="197263" y="36000"/>
                </a:cubicBezTo>
                <a:cubicBezTo>
                  <a:pt x="197263" y="16118"/>
                  <a:pt x="213381" y="0"/>
                  <a:pt x="233263" y="0"/>
                </a:cubicBezTo>
                <a:close/>
                <a:moveTo>
                  <a:pt x="48700" y="0"/>
                </a:moveTo>
                <a:cubicBezTo>
                  <a:pt x="68582" y="0"/>
                  <a:pt x="84700" y="16118"/>
                  <a:pt x="84700" y="36000"/>
                </a:cubicBezTo>
                <a:cubicBezTo>
                  <a:pt x="84700" y="55882"/>
                  <a:pt x="68582" y="72000"/>
                  <a:pt x="48700" y="72000"/>
                </a:cubicBezTo>
                <a:cubicBezTo>
                  <a:pt x="28818" y="72000"/>
                  <a:pt x="12700" y="55882"/>
                  <a:pt x="12700" y="36000"/>
                </a:cubicBezTo>
                <a:cubicBezTo>
                  <a:pt x="12700" y="16118"/>
                  <a:pt x="28818" y="0"/>
                  <a:pt x="48700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38" name="直接连接符 37"/>
          <p:cNvCxnSpPr/>
          <p:nvPr userDrawn="1">
            <p:custDataLst>
              <p:tags r:id="rId8"/>
            </p:custDataLst>
          </p:nvPr>
        </p:nvCxnSpPr>
        <p:spPr>
          <a:xfrm>
            <a:off x="5779159" y="2973331"/>
            <a:ext cx="5216612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lumMod val="20000"/>
                    <a:lumOff val="80000"/>
                    <a:alpha val="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372988" y="2890319"/>
            <a:ext cx="5614024" cy="1763266"/>
          </a:xfrm>
        </p:spPr>
        <p:txBody>
          <a:bodyPr wrap="square" anchor="b" anchorCtr="0">
            <a:normAutofit/>
          </a:bodyPr>
          <a:lstStyle>
            <a:lvl1pPr algn="r">
              <a:defRPr sz="5400">
                <a:solidFill>
                  <a:schemeClr val="dk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3"/>
            </p:custDataLst>
          </p:nvPr>
        </p:nvSpPr>
        <p:spPr>
          <a:xfrm>
            <a:off x="5372987" y="4792580"/>
            <a:ext cx="5614025" cy="936000"/>
          </a:xfrm>
        </p:spPr>
        <p:txBody>
          <a:bodyPr wrap="square">
            <a:normAutofit/>
          </a:bodyPr>
          <a:lstStyle>
            <a:lvl1pPr marL="0" indent="0" algn="r">
              <a:buNone/>
              <a:defRPr sz="2400">
                <a:solidFill>
                  <a:schemeClr val="dk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14"/>
            </p:custDataLst>
          </p:nvPr>
        </p:nvSpPr>
        <p:spPr>
          <a:xfrm>
            <a:off x="5375388" y="1428130"/>
            <a:ext cx="5611624" cy="1418907"/>
          </a:xfrm>
        </p:spPr>
        <p:txBody>
          <a:bodyPr vert="horz" wrap="none" lIns="0" tIns="0" rIns="0" bIns="0" rtlCol="0" anchor="b" anchorCtr="0">
            <a:normAutofit/>
          </a:bodyPr>
          <a:lstStyle>
            <a:lvl1pPr marL="0" indent="0" algn="r">
              <a:buNone/>
              <a:defRPr lang="zh-CN" altLang="en-US" sz="8000" b="1" u="none" strike="noStrike" cap="none" spc="150" normalizeH="0" baseline="0" dirty="0">
                <a:solidFill>
                  <a:schemeClr val="accent1"/>
                </a:solidFill>
                <a:uFillTx/>
                <a:latin typeface="+mj-lt"/>
              </a:defRPr>
            </a:lvl1pPr>
          </a:lstStyle>
          <a:p>
            <a:pPr marL="228600" lvl="0" indent="-228600" algn="r" fontAlgn="auto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 altLang="en-US" dirty="0"/>
              <a:t>节编号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 anchorCtr="0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8" Type="http://schemas.openxmlformats.org/officeDocument/2006/relationships/theme" Target="../theme/theme2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9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5000">
                <a:schemeClr val="bg2">
                  <a:alpha val="0"/>
                </a:schemeClr>
              </a:gs>
              <a:gs pos="100000">
                <a:schemeClr val="accent2"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 userDrawn="1">
            <p:custDataLst>
              <p:tags r:id="rId10"/>
            </p:custDataLst>
          </p:nvPr>
        </p:nvSpPr>
        <p:spPr>
          <a:xfrm flipV="1">
            <a:off x="1" y="0"/>
            <a:ext cx="1026991" cy="1026991"/>
          </a:xfrm>
          <a:custGeom>
            <a:avLst/>
            <a:gdLst>
              <a:gd name="connsiteX0" fmla="*/ 1108069 w 1636931"/>
              <a:gd name="connsiteY0" fmla="*/ 1636930 h 1636930"/>
              <a:gd name="connsiteX1" fmla="*/ 1636931 w 1636931"/>
              <a:gd name="connsiteY1" fmla="*/ 1636930 h 1636930"/>
              <a:gd name="connsiteX2" fmla="*/ 1628480 w 1636931"/>
              <a:gd name="connsiteY2" fmla="*/ 1469564 h 1636930"/>
              <a:gd name="connsiteX3" fmla="*/ 0 w 1636931"/>
              <a:gd name="connsiteY3" fmla="*/ 0 h 1636930"/>
              <a:gd name="connsiteX4" fmla="*/ 0 w 1636931"/>
              <a:gd name="connsiteY4" fmla="*/ 528862 h 1636930"/>
              <a:gd name="connsiteX5" fmla="*/ 1102348 w 1636931"/>
              <a:gd name="connsiteY5" fmla="*/ 1523637 h 1636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36931" h="1636930">
                <a:moveTo>
                  <a:pt x="1108069" y="1636930"/>
                </a:moveTo>
                <a:lnTo>
                  <a:pt x="1636931" y="1636930"/>
                </a:lnTo>
                <a:lnTo>
                  <a:pt x="1628480" y="1469564"/>
                </a:lnTo>
                <a:cubicBezTo>
                  <a:pt x="1544653" y="644132"/>
                  <a:pt x="847549" y="0"/>
                  <a:pt x="0" y="0"/>
                </a:cubicBezTo>
                <a:lnTo>
                  <a:pt x="0" y="528862"/>
                </a:lnTo>
                <a:cubicBezTo>
                  <a:pt x="573721" y="528862"/>
                  <a:pt x="1045604" y="964887"/>
                  <a:pt x="1102348" y="1523637"/>
                </a:cubicBezTo>
                <a:close/>
              </a:path>
            </a:pathLst>
          </a:custGeom>
          <a:gradFill flip="none" rotWithShape="1">
            <a:gsLst>
              <a:gs pos="15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: 单圆角 9"/>
          <p:cNvSpPr/>
          <p:nvPr userDrawn="1">
            <p:custDataLst>
              <p:tags r:id="rId11"/>
            </p:custDataLst>
          </p:nvPr>
        </p:nvSpPr>
        <p:spPr>
          <a:xfrm>
            <a:off x="0" y="6721476"/>
            <a:ext cx="11887200" cy="136524"/>
          </a:xfrm>
          <a:prstGeom prst="round1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 userDrawn="1">
            <p:ph type="title"/>
            <p:custDataLst>
              <p:tags r:id="rId12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 userDrawn="1">
            <p:ph type="body" idx="1"/>
            <p:custDataLst>
              <p:tags r:id="rId13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2"/>
            <p:custDataLst>
              <p:tags r:id="rId14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4"/>
            <p:custDataLst>
              <p:tags r:id="rId16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9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5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34.xml"/><Relationship Id="rId8" Type="http://schemas.openxmlformats.org/officeDocument/2006/relationships/tags" Target="../tags/tag133.xml"/><Relationship Id="rId7" Type="http://schemas.openxmlformats.org/officeDocument/2006/relationships/tags" Target="../tags/tag132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2" Type="http://schemas.openxmlformats.org/officeDocument/2006/relationships/slideLayout" Target="../slideLayouts/slideLayout13.xml"/><Relationship Id="rId21" Type="http://schemas.openxmlformats.org/officeDocument/2006/relationships/tags" Target="../tags/tag144.xml"/><Relationship Id="rId20" Type="http://schemas.openxmlformats.org/officeDocument/2006/relationships/image" Target="../media/image3.png"/><Relationship Id="rId2" Type="http://schemas.openxmlformats.org/officeDocument/2006/relationships/tags" Target="../tags/tag127.xml"/><Relationship Id="rId19" Type="http://schemas.openxmlformats.org/officeDocument/2006/relationships/image" Target="../media/image2.png"/><Relationship Id="rId18" Type="http://schemas.openxmlformats.org/officeDocument/2006/relationships/tags" Target="../tags/tag143.xml"/><Relationship Id="rId17" Type="http://schemas.openxmlformats.org/officeDocument/2006/relationships/tags" Target="../tags/tag142.xml"/><Relationship Id="rId16" Type="http://schemas.openxmlformats.org/officeDocument/2006/relationships/tags" Target="../tags/tag141.xml"/><Relationship Id="rId15" Type="http://schemas.openxmlformats.org/officeDocument/2006/relationships/tags" Target="../tags/tag140.xml"/><Relationship Id="rId14" Type="http://schemas.openxmlformats.org/officeDocument/2006/relationships/tags" Target="../tags/tag139.xml"/><Relationship Id="rId13" Type="http://schemas.openxmlformats.org/officeDocument/2006/relationships/tags" Target="../tags/tag138.xml"/><Relationship Id="rId12" Type="http://schemas.openxmlformats.org/officeDocument/2006/relationships/tags" Target="../tags/tag137.xml"/><Relationship Id="rId11" Type="http://schemas.openxmlformats.org/officeDocument/2006/relationships/tags" Target="../tags/tag136.xml"/><Relationship Id="rId10" Type="http://schemas.openxmlformats.org/officeDocument/2006/relationships/tags" Target="../tags/tag135.xml"/><Relationship Id="rId1" Type="http://schemas.openxmlformats.org/officeDocument/2006/relationships/tags" Target="../tags/tag126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146.xml"/><Relationship Id="rId3" Type="http://schemas.openxmlformats.org/officeDocument/2006/relationships/image" Target="../media/image5.jpeg"/><Relationship Id="rId2" Type="http://schemas.openxmlformats.org/officeDocument/2006/relationships/tags" Target="../tags/tag145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53.xml"/><Relationship Id="rId8" Type="http://schemas.openxmlformats.org/officeDocument/2006/relationships/tags" Target="../tags/tag152.xml"/><Relationship Id="rId7" Type="http://schemas.openxmlformats.org/officeDocument/2006/relationships/tags" Target="../tags/tag151.xml"/><Relationship Id="rId6" Type="http://schemas.openxmlformats.org/officeDocument/2006/relationships/tags" Target="../tags/tag150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tags" Target="../tags/tag149.xml"/><Relationship Id="rId21" Type="http://schemas.openxmlformats.org/officeDocument/2006/relationships/slideLayout" Target="../slideLayouts/slideLayout17.xml"/><Relationship Id="rId20" Type="http://schemas.openxmlformats.org/officeDocument/2006/relationships/tags" Target="../tags/tag162.xml"/><Relationship Id="rId2" Type="http://schemas.openxmlformats.org/officeDocument/2006/relationships/tags" Target="../tags/tag148.xml"/><Relationship Id="rId19" Type="http://schemas.openxmlformats.org/officeDocument/2006/relationships/image" Target="../media/image8.png"/><Relationship Id="rId18" Type="http://schemas.openxmlformats.org/officeDocument/2006/relationships/image" Target="../media/image4.png"/><Relationship Id="rId17" Type="http://schemas.openxmlformats.org/officeDocument/2006/relationships/tags" Target="../tags/tag161.xml"/><Relationship Id="rId16" Type="http://schemas.openxmlformats.org/officeDocument/2006/relationships/tags" Target="../tags/tag160.xml"/><Relationship Id="rId15" Type="http://schemas.openxmlformats.org/officeDocument/2006/relationships/tags" Target="../tags/tag159.xml"/><Relationship Id="rId14" Type="http://schemas.openxmlformats.org/officeDocument/2006/relationships/tags" Target="../tags/tag158.xml"/><Relationship Id="rId13" Type="http://schemas.openxmlformats.org/officeDocument/2006/relationships/tags" Target="../tags/tag157.xml"/><Relationship Id="rId12" Type="http://schemas.openxmlformats.org/officeDocument/2006/relationships/tags" Target="../tags/tag156.xml"/><Relationship Id="rId11" Type="http://schemas.openxmlformats.org/officeDocument/2006/relationships/tags" Target="../tags/tag155.xml"/><Relationship Id="rId10" Type="http://schemas.openxmlformats.org/officeDocument/2006/relationships/tags" Target="../tags/tag154.xml"/><Relationship Id="rId1" Type="http://schemas.openxmlformats.org/officeDocument/2006/relationships/tags" Target="../tags/tag14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tags" Target="../tags/tag169.xml"/><Relationship Id="rId7" Type="http://schemas.openxmlformats.org/officeDocument/2006/relationships/image" Target="../media/image9.jpeg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" Type="http://schemas.openxmlformats.org/officeDocument/2006/relationships/tags" Target="../tags/tag165.xml"/><Relationship Id="rId24" Type="http://schemas.openxmlformats.org/officeDocument/2006/relationships/notesSlide" Target="../notesSlides/notesSlide1.xml"/><Relationship Id="rId23" Type="http://schemas.openxmlformats.org/officeDocument/2006/relationships/slideLayout" Target="../slideLayouts/slideLayout17.xml"/><Relationship Id="rId22" Type="http://schemas.openxmlformats.org/officeDocument/2006/relationships/tags" Target="../tags/tag176.xml"/><Relationship Id="rId21" Type="http://schemas.openxmlformats.org/officeDocument/2006/relationships/image" Target="../media/image15.svg"/><Relationship Id="rId20" Type="http://schemas.openxmlformats.org/officeDocument/2006/relationships/image" Target="../media/image14.png"/><Relationship Id="rId2" Type="http://schemas.openxmlformats.org/officeDocument/2006/relationships/tags" Target="../tags/tag164.xml"/><Relationship Id="rId19" Type="http://schemas.openxmlformats.org/officeDocument/2006/relationships/image" Target="../media/image13.svg"/><Relationship Id="rId18" Type="http://schemas.openxmlformats.org/officeDocument/2006/relationships/image" Target="../media/image12.png"/><Relationship Id="rId17" Type="http://schemas.openxmlformats.org/officeDocument/2006/relationships/image" Target="../media/image11.svg"/><Relationship Id="rId16" Type="http://schemas.openxmlformats.org/officeDocument/2006/relationships/image" Target="../media/image10.png"/><Relationship Id="rId15" Type="http://schemas.openxmlformats.org/officeDocument/2006/relationships/image" Target="../media/image2.png"/><Relationship Id="rId14" Type="http://schemas.openxmlformats.org/officeDocument/2006/relationships/tags" Target="../tags/tag175.xml"/><Relationship Id="rId13" Type="http://schemas.openxmlformats.org/officeDocument/2006/relationships/tags" Target="../tags/tag174.xml"/><Relationship Id="rId12" Type="http://schemas.openxmlformats.org/officeDocument/2006/relationships/tags" Target="../tags/tag173.xml"/><Relationship Id="rId11" Type="http://schemas.openxmlformats.org/officeDocument/2006/relationships/tags" Target="../tags/tag172.xml"/><Relationship Id="rId10" Type="http://schemas.openxmlformats.org/officeDocument/2006/relationships/tags" Target="../tags/tag171.xml"/><Relationship Id="rId1" Type="http://schemas.openxmlformats.org/officeDocument/2006/relationships/tags" Target="../tags/tag16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jpeg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image" Target="../media/image16.jpeg"/><Relationship Id="rId3" Type="http://schemas.openxmlformats.org/officeDocument/2006/relationships/tags" Target="../tags/tag179.xml"/><Relationship Id="rId20" Type="http://schemas.openxmlformats.org/officeDocument/2006/relationships/slideLayout" Target="../slideLayouts/slideLayout17.xml"/><Relationship Id="rId2" Type="http://schemas.openxmlformats.org/officeDocument/2006/relationships/tags" Target="../tags/tag178.xml"/><Relationship Id="rId19" Type="http://schemas.openxmlformats.org/officeDocument/2006/relationships/tags" Target="../tags/tag190.xml"/><Relationship Id="rId18" Type="http://schemas.openxmlformats.org/officeDocument/2006/relationships/image" Target="../media/image8.png"/><Relationship Id="rId17" Type="http://schemas.openxmlformats.org/officeDocument/2006/relationships/image" Target="../media/image4.png"/><Relationship Id="rId16" Type="http://schemas.openxmlformats.org/officeDocument/2006/relationships/tags" Target="../tags/tag189.xml"/><Relationship Id="rId15" Type="http://schemas.openxmlformats.org/officeDocument/2006/relationships/tags" Target="../tags/tag188.xml"/><Relationship Id="rId14" Type="http://schemas.openxmlformats.org/officeDocument/2006/relationships/image" Target="../media/image18.jpeg"/><Relationship Id="rId13" Type="http://schemas.openxmlformats.org/officeDocument/2006/relationships/tags" Target="../tags/tag187.xml"/><Relationship Id="rId12" Type="http://schemas.openxmlformats.org/officeDocument/2006/relationships/tags" Target="../tags/tag186.xml"/><Relationship Id="rId11" Type="http://schemas.openxmlformats.org/officeDocument/2006/relationships/tags" Target="../tags/tag185.xml"/><Relationship Id="rId10" Type="http://schemas.openxmlformats.org/officeDocument/2006/relationships/tags" Target="../tags/tag184.xml"/><Relationship Id="rId1" Type="http://schemas.openxmlformats.org/officeDocument/2006/relationships/tags" Target="../tags/tag17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96.xml"/><Relationship Id="rId8" Type="http://schemas.openxmlformats.org/officeDocument/2006/relationships/tags" Target="../tags/tag195.xml"/><Relationship Id="rId7" Type="http://schemas.openxmlformats.org/officeDocument/2006/relationships/tags" Target="../tags/tag194.xml"/><Relationship Id="rId6" Type="http://schemas.openxmlformats.org/officeDocument/2006/relationships/image" Target="../media/image19.jpeg"/><Relationship Id="rId5" Type="http://schemas.openxmlformats.org/officeDocument/2006/relationships/tags" Target="../tags/tag193.xml"/><Relationship Id="rId4" Type="http://schemas.openxmlformats.org/officeDocument/2006/relationships/tags" Target="../tags/tag192.xml"/><Relationship Id="rId3" Type="http://schemas.openxmlformats.org/officeDocument/2006/relationships/image" Target="../media/image8.png"/><Relationship Id="rId28" Type="http://schemas.openxmlformats.org/officeDocument/2006/relationships/slideLayout" Target="../slideLayouts/slideLayout17.xml"/><Relationship Id="rId27" Type="http://schemas.openxmlformats.org/officeDocument/2006/relationships/tags" Target="../tags/tag206.xml"/><Relationship Id="rId26" Type="http://schemas.openxmlformats.org/officeDocument/2006/relationships/image" Target="../media/image27.svg"/><Relationship Id="rId25" Type="http://schemas.openxmlformats.org/officeDocument/2006/relationships/image" Target="../media/image26.png"/><Relationship Id="rId24" Type="http://schemas.openxmlformats.org/officeDocument/2006/relationships/image" Target="../media/image25.svg"/><Relationship Id="rId23" Type="http://schemas.openxmlformats.org/officeDocument/2006/relationships/image" Target="../media/image24.png"/><Relationship Id="rId22" Type="http://schemas.openxmlformats.org/officeDocument/2006/relationships/image" Target="../media/image23.svg"/><Relationship Id="rId21" Type="http://schemas.openxmlformats.org/officeDocument/2006/relationships/image" Target="../media/image22.png"/><Relationship Id="rId20" Type="http://schemas.openxmlformats.org/officeDocument/2006/relationships/tags" Target="../tags/tag205.xml"/><Relationship Id="rId2" Type="http://schemas.openxmlformats.org/officeDocument/2006/relationships/image" Target="../media/image4.png"/><Relationship Id="rId19" Type="http://schemas.openxmlformats.org/officeDocument/2006/relationships/tags" Target="../tags/tag204.xml"/><Relationship Id="rId18" Type="http://schemas.openxmlformats.org/officeDocument/2006/relationships/tags" Target="../tags/tag203.xml"/><Relationship Id="rId17" Type="http://schemas.openxmlformats.org/officeDocument/2006/relationships/tags" Target="../tags/tag202.xml"/><Relationship Id="rId16" Type="http://schemas.openxmlformats.org/officeDocument/2006/relationships/tags" Target="../tags/tag201.xml"/><Relationship Id="rId15" Type="http://schemas.openxmlformats.org/officeDocument/2006/relationships/tags" Target="../tags/tag200.xml"/><Relationship Id="rId14" Type="http://schemas.openxmlformats.org/officeDocument/2006/relationships/image" Target="../media/image21.jpeg"/><Relationship Id="rId13" Type="http://schemas.openxmlformats.org/officeDocument/2006/relationships/tags" Target="../tags/tag199.xml"/><Relationship Id="rId12" Type="http://schemas.openxmlformats.org/officeDocument/2006/relationships/tags" Target="../tags/tag198.xml"/><Relationship Id="rId11" Type="http://schemas.openxmlformats.org/officeDocument/2006/relationships/tags" Target="../tags/tag197.xml"/><Relationship Id="rId10" Type="http://schemas.openxmlformats.org/officeDocument/2006/relationships/image" Target="../media/image20.jpeg"/><Relationship Id="rId1" Type="http://schemas.openxmlformats.org/officeDocument/2006/relationships/tags" Target="../tags/tag19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0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F0000"/>
            </a:gs>
            <a:gs pos="100000">
              <a:srgbClr val="69000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_画板 1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8120" y="5610225"/>
            <a:ext cx="12481560" cy="12928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3175" y="6790055"/>
            <a:ext cx="12213590" cy="75565"/>
          </a:xfrm>
          <a:prstGeom prst="rect">
            <a:avLst/>
          </a:prstGeom>
          <a:solidFill>
            <a:srgbClr val="E2B36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61229" y="2418196"/>
            <a:ext cx="1069149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>
                <a:solidFill>
                  <a:srgbClr val="DBB456"/>
                </a:solidFill>
                <a:latin typeface="+mj-ea"/>
                <a:ea typeface="+mj-ea"/>
                <a:cs typeface="+mj-ea"/>
              </a:rPr>
              <a:t>河海大学</a:t>
            </a:r>
            <a:r>
              <a:rPr lang="en-US" altLang="zh-CN" sz="6000" b="1">
                <a:solidFill>
                  <a:srgbClr val="DBB456"/>
                </a:solidFill>
                <a:latin typeface="+mj-ea"/>
                <a:ea typeface="+mj-ea"/>
                <a:cs typeface="+mj-ea"/>
              </a:rPr>
              <a:t>110</a:t>
            </a:r>
            <a:r>
              <a:rPr lang="zh-CN" altLang="en-US" sz="6000" b="1">
                <a:solidFill>
                  <a:srgbClr val="DBB456"/>
                </a:solidFill>
                <a:latin typeface="+mj-ea"/>
                <a:ea typeface="+mj-ea"/>
                <a:cs typeface="+mj-ea"/>
              </a:rPr>
              <a:t>周年校庆</a:t>
            </a:r>
            <a:r>
              <a:rPr lang="en-US" altLang="zh-CN" sz="6000" b="1">
                <a:solidFill>
                  <a:srgbClr val="DBB456"/>
                </a:solidFill>
                <a:latin typeface="+mj-ea"/>
                <a:ea typeface="+mj-ea"/>
                <a:cs typeface="+mj-ea"/>
              </a:rPr>
              <a:t>PPT</a:t>
            </a:r>
            <a:r>
              <a:rPr lang="zh-CN" altLang="en-US" sz="6000" b="1">
                <a:solidFill>
                  <a:srgbClr val="DBB456"/>
                </a:solidFill>
                <a:latin typeface="+mj-ea"/>
                <a:ea typeface="+mj-ea"/>
                <a:cs typeface="+mj-ea"/>
              </a:rPr>
              <a:t>模板</a:t>
            </a:r>
            <a:endParaRPr lang="zh-CN" altLang="en-US" sz="6000" b="1">
              <a:solidFill>
                <a:srgbClr val="DBB456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00505" y="3429000"/>
            <a:ext cx="921321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</a:t>
            </a:r>
            <a:r>
              <a:rPr lang="en-US" altLang="zh-CN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此</a:t>
            </a:r>
            <a:r>
              <a:rPr lang="en-US" altLang="zh-CN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输</a:t>
            </a:r>
            <a:r>
              <a:rPr lang="en-US" altLang="zh-CN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入</a:t>
            </a:r>
            <a:r>
              <a:rPr lang="en-US" altLang="zh-CN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补</a:t>
            </a:r>
            <a:r>
              <a:rPr lang="en-US" altLang="zh-CN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充</a:t>
            </a:r>
            <a:r>
              <a:rPr lang="en-US" altLang="zh-CN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信</a:t>
            </a:r>
            <a:r>
              <a:rPr lang="en-US" altLang="zh-CN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息</a:t>
            </a:r>
            <a:endParaRPr lang="en-US" altLang="zh-CN" b="1" dirty="0">
              <a:solidFill>
                <a:srgbClr val="DBB456"/>
              </a:solidFill>
              <a:latin typeface="+mj-lt"/>
              <a:ea typeface="微软雅黑" panose="020B0503020204020204" charset="-122"/>
              <a:cs typeface="+mj-lt"/>
            </a:endParaRPr>
          </a:p>
        </p:txBody>
      </p:sp>
      <p:pic>
        <p:nvPicPr>
          <p:cNvPr id="13" name="图片 12" descr="未标题-1-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9840" y="314325"/>
            <a:ext cx="2075180" cy="12592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单圆角 4"/>
          <p:cNvSpPr/>
          <p:nvPr userDrawn="1">
            <p:custDataLst>
              <p:tags r:id="rId1"/>
            </p:custDataLst>
          </p:nvPr>
        </p:nvSpPr>
        <p:spPr>
          <a:xfrm rot="5400000" flipH="1">
            <a:off x="-2368549" y="2368549"/>
            <a:ext cx="6858000" cy="2120902"/>
          </a:xfrm>
          <a:prstGeom prst="round1Rect">
            <a:avLst>
              <a:gd name="adj" fmla="val 26768"/>
            </a:avLst>
          </a:prstGeom>
          <a:gradFill flip="none" rotWithShape="1">
            <a:gsLst>
              <a:gs pos="87000">
                <a:srgbClr val="900202"/>
              </a:gs>
              <a:gs pos="12000">
                <a:srgbClr val="69010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5" name="矩形: 圆角 4"/>
          <p:cNvSpPr/>
          <p:nvPr>
            <p:custDataLst>
              <p:tags r:id="rId2"/>
            </p:custDataLst>
          </p:nvPr>
        </p:nvSpPr>
        <p:spPr>
          <a:xfrm rot="5400000" flipH="1">
            <a:off x="2759541" y="357531"/>
            <a:ext cx="1631626" cy="4823433"/>
          </a:xfrm>
          <a:prstGeom prst="roundRect">
            <a:avLst>
              <a:gd name="adj" fmla="val 11997"/>
            </a:avLst>
          </a:prstGeom>
          <a:gradFill>
            <a:gsLst>
              <a:gs pos="84000">
                <a:schemeClr val="bg2">
                  <a:lumMod val="7000"/>
                  <a:lumOff val="93000"/>
                </a:schemeClr>
              </a:gs>
              <a:gs pos="68000">
                <a:schemeClr val="bg2">
                  <a:lumMod val="7000"/>
                  <a:lumOff val="93000"/>
                </a:schemeClr>
              </a:gs>
            </a:gsLst>
            <a:lin ang="1080000" scaled="0"/>
          </a:gradFill>
          <a:ln>
            <a:noFill/>
          </a:ln>
          <a:effectLst>
            <a:outerShdw blurRad="190500" dist="190500" dir="5400000" sx="90000" sy="9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9" name="矩形: 圆角 8"/>
          <p:cNvSpPr/>
          <p:nvPr>
            <p:custDataLst>
              <p:tags r:id="rId3"/>
            </p:custDataLst>
          </p:nvPr>
        </p:nvSpPr>
        <p:spPr>
          <a:xfrm rot="5400000" flipH="1">
            <a:off x="2759541" y="2192987"/>
            <a:ext cx="1631626" cy="4823433"/>
          </a:xfrm>
          <a:prstGeom prst="roundRect">
            <a:avLst>
              <a:gd name="adj" fmla="val 11997"/>
            </a:avLst>
          </a:prstGeom>
          <a:gradFill>
            <a:gsLst>
              <a:gs pos="84000">
                <a:schemeClr val="bg2">
                  <a:lumMod val="7000"/>
                  <a:lumOff val="93000"/>
                </a:schemeClr>
              </a:gs>
              <a:gs pos="68000">
                <a:schemeClr val="bg2">
                  <a:lumMod val="7000"/>
                  <a:lumOff val="93000"/>
                </a:schemeClr>
              </a:gs>
            </a:gsLst>
            <a:lin ang="1080000" scaled="0"/>
          </a:gradFill>
          <a:ln>
            <a:noFill/>
          </a:ln>
          <a:effectLst>
            <a:outerShdw blurRad="190500" dist="190500" dir="5400000" sx="90000" sy="9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cxnSp>
        <p:nvCxnSpPr>
          <p:cNvPr id="16" name="直接连接符 15"/>
          <p:cNvCxnSpPr/>
          <p:nvPr>
            <p:custDataLst>
              <p:tags r:id="rId4"/>
            </p:custDataLst>
          </p:nvPr>
        </p:nvCxnSpPr>
        <p:spPr>
          <a:xfrm>
            <a:off x="2436714" y="2210447"/>
            <a:ext cx="0" cy="1117600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>
            <p:custDataLst>
              <p:tags r:id="rId5"/>
            </p:custDataLst>
          </p:nvPr>
        </p:nvCxnSpPr>
        <p:spPr>
          <a:xfrm>
            <a:off x="2436714" y="4045903"/>
            <a:ext cx="0" cy="1117600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: 圆角 24"/>
          <p:cNvSpPr/>
          <p:nvPr>
            <p:custDataLst>
              <p:tags r:id="rId6"/>
            </p:custDataLst>
          </p:nvPr>
        </p:nvSpPr>
        <p:spPr>
          <a:xfrm rot="5400000" flipH="1">
            <a:off x="7764321" y="357531"/>
            <a:ext cx="1631626" cy="4823433"/>
          </a:xfrm>
          <a:prstGeom prst="roundRect">
            <a:avLst>
              <a:gd name="adj" fmla="val 11997"/>
            </a:avLst>
          </a:prstGeom>
          <a:gradFill>
            <a:gsLst>
              <a:gs pos="84000">
                <a:schemeClr val="bg2">
                  <a:lumMod val="7000"/>
                  <a:lumOff val="93000"/>
                </a:schemeClr>
              </a:gs>
              <a:gs pos="68000">
                <a:schemeClr val="bg2">
                  <a:lumMod val="7000"/>
                  <a:lumOff val="93000"/>
                </a:schemeClr>
              </a:gs>
            </a:gsLst>
            <a:lin ang="1080000" scaled="0"/>
          </a:gradFill>
          <a:ln>
            <a:noFill/>
          </a:ln>
          <a:effectLst>
            <a:outerShdw blurRad="190500" dist="190500" dir="5400000" sx="90000" sy="9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6" name="矩形: 圆角 25"/>
          <p:cNvSpPr/>
          <p:nvPr>
            <p:custDataLst>
              <p:tags r:id="rId7"/>
            </p:custDataLst>
          </p:nvPr>
        </p:nvSpPr>
        <p:spPr>
          <a:xfrm rot="5400000" flipH="1">
            <a:off x="7764321" y="2192987"/>
            <a:ext cx="1631626" cy="4823433"/>
          </a:xfrm>
          <a:prstGeom prst="roundRect">
            <a:avLst>
              <a:gd name="adj" fmla="val 11997"/>
            </a:avLst>
          </a:prstGeom>
          <a:gradFill>
            <a:gsLst>
              <a:gs pos="84000">
                <a:schemeClr val="bg2">
                  <a:lumMod val="7000"/>
                  <a:lumOff val="93000"/>
                </a:schemeClr>
              </a:gs>
              <a:gs pos="68000">
                <a:schemeClr val="bg2">
                  <a:lumMod val="7000"/>
                  <a:lumOff val="93000"/>
                </a:schemeClr>
              </a:gs>
            </a:gsLst>
            <a:lin ang="1080000" scaled="0"/>
          </a:gradFill>
          <a:ln>
            <a:noFill/>
          </a:ln>
          <a:effectLst>
            <a:outerShdw blurRad="190500" dist="190500" dir="5400000" sx="90000" sy="9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cxnSp>
        <p:nvCxnSpPr>
          <p:cNvPr id="29" name="直接连接符 28"/>
          <p:cNvCxnSpPr/>
          <p:nvPr>
            <p:custDataLst>
              <p:tags r:id="rId8"/>
            </p:custDataLst>
          </p:nvPr>
        </p:nvCxnSpPr>
        <p:spPr>
          <a:xfrm>
            <a:off x="7441494" y="2210447"/>
            <a:ext cx="0" cy="1117600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>
            <p:custDataLst>
              <p:tags r:id="rId9"/>
            </p:custDataLst>
          </p:nvPr>
        </p:nvCxnSpPr>
        <p:spPr>
          <a:xfrm>
            <a:off x="7441494" y="4045903"/>
            <a:ext cx="0" cy="1117600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>
                <a:solidFill>
                  <a:srgbClr val="900202"/>
                </a:solidFill>
              </a:rPr>
              <a:t>目录</a:t>
            </a:r>
            <a:endParaRPr lang="zh-CN" altLang="en-US">
              <a:solidFill>
                <a:srgbClr val="900202"/>
              </a:solidFill>
            </a:endParaRPr>
          </a:p>
        </p:txBody>
      </p:sp>
      <p:sp>
        <p:nvSpPr>
          <p:cNvPr id="12" name="文本框 103"/>
          <p:cNvSpPr txBox="1"/>
          <p:nvPr>
            <p:custDataLst>
              <p:tags r:id="rId11"/>
            </p:custDataLst>
          </p:nvPr>
        </p:nvSpPr>
        <p:spPr>
          <a:xfrm>
            <a:off x="1307088" y="2353749"/>
            <a:ext cx="999713" cy="830997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200" b="1" dirty="0">
                <a:solidFill>
                  <a:srgbClr val="900202"/>
                </a:solidFill>
                <a:latin typeface="+mj-ea"/>
                <a:ea typeface="+mj-ea"/>
              </a:rPr>
              <a:t>01</a:t>
            </a:r>
            <a:endParaRPr lang="en-US" altLang="zh-CN" sz="4200" b="1" dirty="0">
              <a:solidFill>
                <a:srgbClr val="900202"/>
              </a:solidFill>
              <a:latin typeface="+mj-ea"/>
              <a:ea typeface="+mj-ea"/>
            </a:endParaRPr>
          </a:p>
        </p:txBody>
      </p:sp>
      <p:sp>
        <p:nvSpPr>
          <p:cNvPr id="13" name="文本框 104"/>
          <p:cNvSpPr txBox="1"/>
          <p:nvPr>
            <p:custDataLst>
              <p:tags r:id="rId12"/>
            </p:custDataLst>
          </p:nvPr>
        </p:nvSpPr>
        <p:spPr>
          <a:xfrm>
            <a:off x="1307088" y="4189205"/>
            <a:ext cx="999713" cy="830997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200" b="1" dirty="0">
                <a:solidFill>
                  <a:srgbClr val="900202"/>
                </a:solidFill>
                <a:latin typeface="+mj-ea"/>
                <a:ea typeface="+mj-ea"/>
              </a:rPr>
              <a:t>03</a:t>
            </a:r>
            <a:endParaRPr lang="en-US" altLang="zh-CN" sz="4200" b="1" dirty="0">
              <a:solidFill>
                <a:srgbClr val="900202"/>
              </a:solidFill>
              <a:latin typeface="+mj-ea"/>
              <a:ea typeface="+mj-ea"/>
            </a:endParaRPr>
          </a:p>
        </p:txBody>
      </p:sp>
      <p:sp>
        <p:nvSpPr>
          <p:cNvPr id="21" name="文本框 114"/>
          <p:cNvSpPr txBox="1"/>
          <p:nvPr>
            <p:custDataLst>
              <p:tags r:id="rId13"/>
            </p:custDataLst>
          </p:nvPr>
        </p:nvSpPr>
        <p:spPr>
          <a:xfrm>
            <a:off x="2747645" y="2212340"/>
            <a:ext cx="3117850" cy="111506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dirty="0">
                <a:solidFill>
                  <a:srgbClr val="333333"/>
                </a:solidFill>
              </a:rPr>
              <a:t>输入章节标题</a:t>
            </a:r>
            <a:endParaRPr lang="zh-CN" altLang="en-US" sz="2200" dirty="0">
              <a:solidFill>
                <a:srgbClr val="333333"/>
              </a:solidFill>
            </a:endParaRPr>
          </a:p>
        </p:txBody>
      </p:sp>
      <p:sp>
        <p:nvSpPr>
          <p:cNvPr id="23" name="文本框 116"/>
          <p:cNvSpPr txBox="1"/>
          <p:nvPr>
            <p:custDataLst>
              <p:tags r:id="rId14"/>
            </p:custDataLst>
          </p:nvPr>
        </p:nvSpPr>
        <p:spPr>
          <a:xfrm>
            <a:off x="2747645" y="4047490"/>
            <a:ext cx="3117850" cy="111506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dirty="0">
                <a:solidFill>
                  <a:srgbClr val="333333"/>
                </a:solidFill>
              </a:rPr>
              <a:t>输入章节标题</a:t>
            </a:r>
            <a:endParaRPr lang="zh-CN" altLang="en-US" sz="2200" dirty="0">
              <a:solidFill>
                <a:srgbClr val="333333"/>
              </a:solidFill>
            </a:endParaRPr>
          </a:p>
        </p:txBody>
      </p:sp>
      <p:sp>
        <p:nvSpPr>
          <p:cNvPr id="27" name="文本框 103"/>
          <p:cNvSpPr txBox="1"/>
          <p:nvPr>
            <p:custDataLst>
              <p:tags r:id="rId15"/>
            </p:custDataLst>
          </p:nvPr>
        </p:nvSpPr>
        <p:spPr>
          <a:xfrm>
            <a:off x="6311868" y="2353749"/>
            <a:ext cx="999713" cy="830997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200" b="1" dirty="0">
                <a:solidFill>
                  <a:srgbClr val="900202"/>
                </a:solidFill>
                <a:latin typeface="+mj-ea"/>
                <a:ea typeface="+mj-ea"/>
              </a:rPr>
              <a:t>02</a:t>
            </a:r>
            <a:endParaRPr lang="en-US" altLang="zh-CN" sz="4200" b="1" dirty="0">
              <a:solidFill>
                <a:srgbClr val="900202"/>
              </a:solidFill>
              <a:latin typeface="+mj-ea"/>
              <a:ea typeface="+mj-ea"/>
            </a:endParaRPr>
          </a:p>
        </p:txBody>
      </p:sp>
      <p:sp>
        <p:nvSpPr>
          <p:cNvPr id="28" name="文本框 104"/>
          <p:cNvSpPr txBox="1"/>
          <p:nvPr>
            <p:custDataLst>
              <p:tags r:id="rId16"/>
            </p:custDataLst>
          </p:nvPr>
        </p:nvSpPr>
        <p:spPr>
          <a:xfrm>
            <a:off x="6311868" y="4189205"/>
            <a:ext cx="999713" cy="830997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200" b="1" dirty="0">
                <a:solidFill>
                  <a:srgbClr val="900202"/>
                </a:solidFill>
                <a:latin typeface="+mj-ea"/>
                <a:ea typeface="+mj-ea"/>
              </a:rPr>
              <a:t>04</a:t>
            </a:r>
            <a:endParaRPr lang="en-US" altLang="zh-CN" sz="4200" b="1" dirty="0">
              <a:solidFill>
                <a:srgbClr val="900202"/>
              </a:solidFill>
              <a:latin typeface="+mj-ea"/>
              <a:ea typeface="+mj-ea"/>
            </a:endParaRPr>
          </a:p>
        </p:txBody>
      </p:sp>
      <p:sp>
        <p:nvSpPr>
          <p:cNvPr id="31" name="文本框 114"/>
          <p:cNvSpPr txBox="1"/>
          <p:nvPr>
            <p:custDataLst>
              <p:tags r:id="rId17"/>
            </p:custDataLst>
          </p:nvPr>
        </p:nvSpPr>
        <p:spPr>
          <a:xfrm>
            <a:off x="7752080" y="2212340"/>
            <a:ext cx="3117850" cy="111506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dirty="0">
                <a:solidFill>
                  <a:srgbClr val="333333"/>
                </a:solidFill>
              </a:rPr>
              <a:t>输入章节标题</a:t>
            </a:r>
            <a:endParaRPr lang="zh-CN" altLang="en-US" sz="2200" dirty="0">
              <a:solidFill>
                <a:srgbClr val="333333"/>
              </a:solidFill>
            </a:endParaRPr>
          </a:p>
        </p:txBody>
      </p:sp>
      <p:sp>
        <p:nvSpPr>
          <p:cNvPr id="32" name="文本框 116"/>
          <p:cNvSpPr txBox="1"/>
          <p:nvPr>
            <p:custDataLst>
              <p:tags r:id="rId18"/>
            </p:custDataLst>
          </p:nvPr>
        </p:nvSpPr>
        <p:spPr>
          <a:xfrm>
            <a:off x="7752080" y="4047490"/>
            <a:ext cx="3117850" cy="111506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dirty="0">
                <a:solidFill>
                  <a:srgbClr val="333333"/>
                </a:solidFill>
              </a:rPr>
              <a:t>输入章节标题</a:t>
            </a:r>
            <a:endParaRPr lang="zh-CN" altLang="en-US" sz="2200" dirty="0">
              <a:solidFill>
                <a:srgbClr val="333333"/>
              </a:solidFill>
            </a:endParaRPr>
          </a:p>
        </p:txBody>
      </p:sp>
      <p:pic>
        <p:nvPicPr>
          <p:cNvPr id="2" name="图片 1" descr="未标题-1-05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55905" y="280035"/>
            <a:ext cx="1547495" cy="938530"/>
          </a:xfrm>
          <a:prstGeom prst="rect">
            <a:avLst/>
          </a:prstGeom>
        </p:spPr>
      </p:pic>
      <p:pic>
        <p:nvPicPr>
          <p:cNvPr id="6" name="图片 5" descr="未标题-1_画板 1 副本 2"/>
          <p:cNvPicPr>
            <a:picLocks noChangeAspect="1"/>
          </p:cNvPicPr>
          <p:nvPr/>
        </p:nvPicPr>
        <p:blipFill>
          <a:blip r:embed="rId20">
            <a:alphaModFix amt="30000"/>
          </a:blip>
          <a:stretch>
            <a:fillRect/>
          </a:stretch>
        </p:blipFill>
        <p:spPr>
          <a:xfrm>
            <a:off x="1803400" y="5814060"/>
            <a:ext cx="10875645" cy="11264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83005" y="1542415"/>
            <a:ext cx="4064000" cy="9144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l">
              <a:lnSpc>
                <a:spcPct val="140000"/>
              </a:lnSpc>
            </a:pPr>
            <a:endParaRPr lang="zh-CN" altLang="en-US" sz="2400" kern="100" dirty="0"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1590" y="1405890"/>
            <a:ext cx="4064000" cy="9144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l">
              <a:lnSpc>
                <a:spcPct val="140000"/>
              </a:lnSpc>
            </a:pPr>
            <a:endParaRPr lang="zh-CN" altLang="en-US" sz="2400" kern="100" dirty="0">
              <a:effectLst/>
              <a:latin typeface="+mn-ea"/>
              <a:cs typeface="宋体" panose="02010600030101010101" pitchFamily="2" charset="-122"/>
            </a:endParaRPr>
          </a:p>
        </p:txBody>
      </p:sp>
    </p:spTree>
    <p:custDataLst>
      <p:tags r:id="rId2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5372988" y="2691564"/>
            <a:ext cx="5614024" cy="1763266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</a:rPr>
              <a:t>输入章节标题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输入补充说明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>
                <a:solidFill>
                  <a:srgbClr val="900202"/>
                </a:solidFill>
              </a:rPr>
              <a:t>01</a:t>
            </a:r>
            <a:endParaRPr lang="en-US" altLang="zh-CN">
              <a:solidFill>
                <a:srgbClr val="900202"/>
              </a:solidFill>
            </a:endParaRPr>
          </a:p>
        </p:txBody>
      </p:sp>
      <p:pic>
        <p:nvPicPr>
          <p:cNvPr id="18" name="图片 17" descr="未标题-1-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575" y="253365"/>
            <a:ext cx="1562100" cy="8337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995535" y="6029325"/>
            <a:ext cx="4064000" cy="9144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l">
              <a:lnSpc>
                <a:spcPct val="140000"/>
              </a:lnSpc>
            </a:pPr>
            <a:endParaRPr lang="zh-CN" altLang="en-US" sz="2400" kern="100" dirty="0">
              <a:effectLst/>
              <a:latin typeface="+mn-ea"/>
              <a:cs typeface="宋体" panose="02010600030101010101" pitchFamily="2" charset="-122"/>
            </a:endParaRPr>
          </a:p>
        </p:txBody>
      </p:sp>
      <p:pic>
        <p:nvPicPr>
          <p:cNvPr id="56" name="图片" descr="F:/工作/河海三校区图片-多/本部/DJI_0255 拷贝2.jpgDJI_0255 拷贝2"/>
          <p:cNvPicPr/>
          <p:nvPr>
            <p:custDataLst>
              <p:tags r:id="rId2"/>
            </p:custDataLst>
          </p:nvPr>
        </p:nvPicPr>
        <p:blipFill rotWithShape="1">
          <a:blip r:embed="rId3"/>
          <a:srcRect l="16673" r="16673"/>
          <a:stretch>
            <a:fillRect/>
          </a:stretch>
        </p:blipFill>
        <p:spPr>
          <a:xfrm>
            <a:off x="1432560" y="1714500"/>
            <a:ext cx="3340735" cy="3340735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205230" y="360000"/>
            <a:ext cx="10800000" cy="720000"/>
          </a:xfrm>
        </p:spPr>
        <p:txBody>
          <a:bodyPr/>
          <a:lstStyle/>
          <a:p>
            <a:r>
              <a:rPr lang="zh-CN" altLang="en-US" dirty="0"/>
              <a:t>输入页面核心标题</a:t>
            </a:r>
            <a:endParaRPr lang="zh-CN" altLang="en-US" dirty="0"/>
          </a:p>
        </p:txBody>
      </p:sp>
      <p:sp>
        <p:nvSpPr>
          <p:cNvPr id="3" name="对角圆角矩形 2"/>
          <p:cNvSpPr/>
          <p:nvPr>
            <p:custDataLst>
              <p:tags r:id="rId2"/>
            </p:custDataLst>
          </p:nvPr>
        </p:nvSpPr>
        <p:spPr>
          <a:xfrm>
            <a:off x="695960" y="1364175"/>
            <a:ext cx="3115310" cy="4417634"/>
          </a:xfrm>
          <a:prstGeom prst="round2DiagRect">
            <a:avLst>
              <a:gd name="adj1" fmla="val 17346"/>
              <a:gd name="adj2" fmla="val 0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F:/工作/河海三校区图片-多/江宁/河海校园风景选图55.jpg河海校园风景选图55"/>
          <p:cNvPicPr preferRelativeResize="0"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26461" r="26461"/>
          <a:stretch>
            <a:fillRect/>
          </a:stretch>
        </p:blipFill>
        <p:spPr>
          <a:xfrm>
            <a:off x="942975" y="1565178"/>
            <a:ext cx="3138805" cy="4442997"/>
          </a:xfrm>
          <a:prstGeom prst="round2DiagRect">
            <a:avLst>
              <a:gd name="adj1" fmla="val 15840"/>
              <a:gd name="adj2" fmla="val 0"/>
            </a:avLst>
          </a:prstGeom>
          <a:blipFill rotWithShape="1">
            <a:blip r:embed="rId5"/>
            <a:tile tx="-508000" ty="-285750" sx="30000" sy="30000" flip="none" algn="tl"/>
          </a:blipFill>
          <a:ln w="9525" cap="flat" cmpd="sng" algn="ctr">
            <a:solidFill>
              <a:schemeClr val="tx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52400" dist="38100" dir="2700000" algn="tl" rotWithShape="0">
              <a:schemeClr val="tx1">
                <a:alpha val="20000"/>
              </a:schemeClr>
            </a:outerShdw>
          </a:effectLst>
        </p:spPr>
      </p:pic>
      <p:sp>
        <p:nvSpPr>
          <p:cNvPr id="11" name="圆角矩形 21"/>
          <p:cNvSpPr/>
          <p:nvPr>
            <p:custDataLst>
              <p:tags r:id="rId6"/>
            </p:custDataLst>
          </p:nvPr>
        </p:nvSpPr>
        <p:spPr>
          <a:xfrm>
            <a:off x="4827980" y="1369378"/>
            <a:ext cx="6696000" cy="1289050"/>
          </a:xfrm>
          <a:prstGeom prst="roundRect">
            <a:avLst>
              <a:gd name="adj" fmla="val 10263"/>
            </a:avLst>
          </a:prstGeom>
          <a:solidFill>
            <a:schemeClr val="accent1">
              <a:lumMod val="40000"/>
              <a:lumOff val="60000"/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12" name="椭圆 11"/>
          <p:cNvSpPr/>
          <p:nvPr>
            <p:custDataLst>
              <p:tags r:id="rId7"/>
            </p:custDataLst>
          </p:nvPr>
        </p:nvSpPr>
        <p:spPr>
          <a:xfrm>
            <a:off x="4432300" y="1617903"/>
            <a:ext cx="792000" cy="792000"/>
          </a:xfrm>
          <a:prstGeom prst="ellipse">
            <a:avLst/>
          </a:prstGeom>
          <a:solidFill>
            <a:srgbClr val="900202"/>
          </a:solidFill>
          <a:ln>
            <a:noFill/>
          </a:ln>
          <a:effectLst>
            <a:outerShdw blurRad="190500" dist="1270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000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" name="矩形 15"/>
          <p:cNvSpPr/>
          <p:nvPr>
            <p:custDataLst>
              <p:tags r:id="rId8"/>
            </p:custDataLst>
          </p:nvPr>
        </p:nvSpPr>
        <p:spPr>
          <a:xfrm>
            <a:off x="5479030" y="1896870"/>
            <a:ext cx="5728539" cy="7524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在此输入详细内容，建议：文字言简意赅，分点阐述核心观点；可适当调整字体、颜色、行间距等格式以突出重点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9"/>
            </p:custDataLst>
          </p:nvPr>
        </p:nvSpPr>
        <p:spPr>
          <a:xfrm>
            <a:off x="5479031" y="1428751"/>
            <a:ext cx="5728538" cy="44358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输入分项标题</a:t>
            </a:r>
            <a:endParaRPr lang="zh-CN" altLang="en-US" sz="2000" b="1" dirty="0">
              <a:solidFill>
                <a:schemeClr val="tx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8" name="圆角矩形 21"/>
          <p:cNvSpPr/>
          <p:nvPr>
            <p:custDataLst>
              <p:tags r:id="rId10"/>
            </p:custDataLst>
          </p:nvPr>
        </p:nvSpPr>
        <p:spPr>
          <a:xfrm>
            <a:off x="4800040" y="3037660"/>
            <a:ext cx="6696000" cy="1289050"/>
          </a:xfrm>
          <a:prstGeom prst="roundRect">
            <a:avLst>
              <a:gd name="adj" fmla="val 10263"/>
            </a:avLst>
          </a:prstGeom>
          <a:solidFill>
            <a:schemeClr val="accent1">
              <a:lumMod val="40000"/>
              <a:lumOff val="60000"/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19" name="椭圆 18"/>
          <p:cNvSpPr/>
          <p:nvPr>
            <p:custDataLst>
              <p:tags r:id="rId11"/>
            </p:custDataLst>
          </p:nvPr>
        </p:nvSpPr>
        <p:spPr>
          <a:xfrm>
            <a:off x="4432300" y="3295256"/>
            <a:ext cx="792000" cy="792000"/>
          </a:xfrm>
          <a:prstGeom prst="ellipse">
            <a:avLst/>
          </a:prstGeom>
          <a:solidFill>
            <a:srgbClr val="900202"/>
          </a:solidFill>
          <a:ln>
            <a:noFill/>
          </a:ln>
          <a:effectLst>
            <a:outerShdw blurRad="190500" dist="1270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000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0" name="矩形 19"/>
          <p:cNvSpPr/>
          <p:nvPr>
            <p:custDataLst>
              <p:tags r:id="rId12"/>
            </p:custDataLst>
          </p:nvPr>
        </p:nvSpPr>
        <p:spPr>
          <a:xfrm>
            <a:off x="5479030" y="3574223"/>
            <a:ext cx="5728539" cy="7524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在此输入详细内容，建议：文字言简意赅，分点阐述核心观点；可适当调整字体、颜色、行间距等格式以突出重点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1" name="矩形 20"/>
          <p:cNvSpPr/>
          <p:nvPr>
            <p:custDataLst>
              <p:tags r:id="rId13"/>
            </p:custDataLst>
          </p:nvPr>
        </p:nvSpPr>
        <p:spPr>
          <a:xfrm>
            <a:off x="5479031" y="3106104"/>
            <a:ext cx="5728538" cy="44358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输入分项标题</a:t>
            </a:r>
            <a:endParaRPr lang="zh-CN" altLang="en-US" sz="2000" b="1" dirty="0">
              <a:solidFill>
                <a:schemeClr val="tx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2" name="圆角矩形 21"/>
          <p:cNvSpPr/>
          <p:nvPr>
            <p:custDataLst>
              <p:tags r:id="rId14"/>
            </p:custDataLst>
          </p:nvPr>
        </p:nvSpPr>
        <p:spPr>
          <a:xfrm>
            <a:off x="4827980" y="4724083"/>
            <a:ext cx="6696000" cy="1289050"/>
          </a:xfrm>
          <a:prstGeom prst="roundRect">
            <a:avLst>
              <a:gd name="adj" fmla="val 10263"/>
            </a:avLst>
          </a:prstGeom>
          <a:solidFill>
            <a:schemeClr val="accent1">
              <a:lumMod val="40000"/>
              <a:lumOff val="60000"/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23" name="椭圆 22"/>
          <p:cNvSpPr/>
          <p:nvPr>
            <p:custDataLst>
              <p:tags r:id="rId15"/>
            </p:custDataLst>
          </p:nvPr>
        </p:nvSpPr>
        <p:spPr>
          <a:xfrm>
            <a:off x="4432300" y="4972608"/>
            <a:ext cx="792000" cy="792000"/>
          </a:xfrm>
          <a:prstGeom prst="ellipse">
            <a:avLst/>
          </a:prstGeom>
          <a:solidFill>
            <a:srgbClr val="900202"/>
          </a:solidFill>
          <a:ln>
            <a:noFill/>
          </a:ln>
          <a:effectLst>
            <a:outerShdw blurRad="190500" dist="1270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000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4" name="矩形 23"/>
          <p:cNvSpPr/>
          <p:nvPr>
            <p:custDataLst>
              <p:tags r:id="rId16"/>
            </p:custDataLst>
          </p:nvPr>
        </p:nvSpPr>
        <p:spPr>
          <a:xfrm>
            <a:off x="5479030" y="5251575"/>
            <a:ext cx="5728539" cy="7524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在此输入详细内容，建议：文字言简意赅，分点阐述核心观点；可适当调整字体、颜色、行间距等格式以突出重点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5" name="矩形 24"/>
          <p:cNvSpPr/>
          <p:nvPr>
            <p:custDataLst>
              <p:tags r:id="rId17"/>
            </p:custDataLst>
          </p:nvPr>
        </p:nvSpPr>
        <p:spPr>
          <a:xfrm>
            <a:off x="5479031" y="4783456"/>
            <a:ext cx="5728538" cy="44358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输入分项标题</a:t>
            </a:r>
            <a:endParaRPr lang="zh-CN" altLang="en-US" sz="2000" b="1" dirty="0">
              <a:solidFill>
                <a:schemeClr val="tx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2" name="图片 1" descr="未标题-1-07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961880" y="253365"/>
            <a:ext cx="1562100" cy="833755"/>
          </a:xfrm>
          <a:prstGeom prst="rect">
            <a:avLst/>
          </a:prstGeom>
        </p:spPr>
      </p:pic>
      <p:pic>
        <p:nvPicPr>
          <p:cNvPr id="4" name="图片 3" descr="未标题-1-10"/>
          <p:cNvPicPr>
            <a:picLocks noChangeAspect="1"/>
          </p:cNvPicPr>
          <p:nvPr/>
        </p:nvPicPr>
        <p:blipFill>
          <a:blip r:embed="rId19">
            <a:alphaModFix amt="30000"/>
          </a:blip>
          <a:stretch>
            <a:fillRect/>
          </a:stretch>
        </p:blipFill>
        <p:spPr>
          <a:xfrm>
            <a:off x="6780530" y="6184900"/>
            <a:ext cx="5647055" cy="957580"/>
          </a:xfrm>
          <a:prstGeom prst="rect">
            <a:avLst/>
          </a:prstGeom>
        </p:spPr>
      </p:pic>
    </p:spTree>
    <p:custDataLst>
      <p:tags r:id="rId2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9"/>
          <p:cNvSpPr txBox="1"/>
          <p:nvPr>
            <p:custDataLst>
              <p:tags r:id="rId1"/>
            </p:custDataLst>
          </p:nvPr>
        </p:nvSpPr>
        <p:spPr>
          <a:xfrm>
            <a:off x="1078234" y="2064512"/>
            <a:ext cx="4862628" cy="47367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16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在此输入详细内容，建议：文字言简意赅，可适当调整字体、颜色、行间距等格式以突出重点</a:t>
            </a:r>
            <a:endParaRPr lang="zh-CN" altLang="en-US" sz="16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  <a:p>
            <a:pPr algn="l">
              <a:lnSpc>
                <a:spcPct val="130000"/>
              </a:lnSpc>
            </a:pPr>
            <a:endParaRPr lang="zh-CN" altLang="en-US" sz="16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4" name="任意多边形: 形状 3"/>
          <p:cNvSpPr/>
          <p:nvPr>
            <p:custDataLst>
              <p:tags r:id="rId2"/>
            </p:custDataLst>
          </p:nvPr>
        </p:nvSpPr>
        <p:spPr>
          <a:xfrm>
            <a:off x="7458710" y="0"/>
            <a:ext cx="4733290" cy="6858000"/>
          </a:xfrm>
          <a:custGeom>
            <a:avLst/>
            <a:gdLst>
              <a:gd name="connsiteX0" fmla="*/ 2113883 w 3665219"/>
              <a:gd name="connsiteY0" fmla="*/ 0 h 4988147"/>
              <a:gd name="connsiteX1" fmla="*/ 3665220 w 3665219"/>
              <a:gd name="connsiteY1" fmla="*/ 0 h 4988147"/>
              <a:gd name="connsiteX2" fmla="*/ 3665220 w 3665219"/>
              <a:gd name="connsiteY2" fmla="*/ 4988148 h 4988147"/>
              <a:gd name="connsiteX3" fmla="*/ 0 w 3665219"/>
              <a:gd name="connsiteY3" fmla="*/ 4988148 h 4988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5219" h="4988147">
                <a:moveTo>
                  <a:pt x="2113883" y="0"/>
                </a:moveTo>
                <a:lnTo>
                  <a:pt x="3665220" y="0"/>
                </a:lnTo>
                <a:lnTo>
                  <a:pt x="3665220" y="4988148"/>
                </a:lnTo>
                <a:lnTo>
                  <a:pt x="0" y="4988148"/>
                </a:lnTo>
                <a:close/>
              </a:path>
            </a:pathLst>
          </a:custGeom>
          <a:solidFill>
            <a:srgbClr val="900202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任意多边形: 形状 5"/>
          <p:cNvSpPr/>
          <p:nvPr>
            <p:custDataLst>
              <p:tags r:id="rId3"/>
            </p:custDataLst>
          </p:nvPr>
        </p:nvSpPr>
        <p:spPr>
          <a:xfrm>
            <a:off x="1718451" y="1818682"/>
            <a:ext cx="200025" cy="133350"/>
          </a:xfrm>
          <a:custGeom>
            <a:avLst/>
            <a:gdLst>
              <a:gd name="connsiteX0" fmla="*/ 104775 w 200025"/>
              <a:gd name="connsiteY0" fmla="*/ 0 h 133350"/>
              <a:gd name="connsiteX1" fmla="*/ 0 w 200025"/>
              <a:gd name="connsiteY1" fmla="*/ 133350 h 133350"/>
              <a:gd name="connsiteX2" fmla="*/ 95250 w 200025"/>
              <a:gd name="connsiteY2" fmla="*/ 133350 h 133350"/>
              <a:gd name="connsiteX3" fmla="*/ 200025 w 200025"/>
              <a:gd name="connsiteY3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025" h="133350">
                <a:moveTo>
                  <a:pt x="104775" y="0"/>
                </a:moveTo>
                <a:lnTo>
                  <a:pt x="0" y="133350"/>
                </a:lnTo>
                <a:lnTo>
                  <a:pt x="95250" y="133350"/>
                </a:lnTo>
                <a:lnTo>
                  <a:pt x="200025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任意多边形: 形状 6"/>
          <p:cNvSpPr/>
          <p:nvPr>
            <p:custDataLst>
              <p:tags r:id="rId4"/>
            </p:custDataLst>
          </p:nvPr>
        </p:nvSpPr>
        <p:spPr>
          <a:xfrm>
            <a:off x="1477849" y="1818682"/>
            <a:ext cx="285750" cy="133350"/>
          </a:xfrm>
          <a:custGeom>
            <a:avLst/>
            <a:gdLst>
              <a:gd name="connsiteX0" fmla="*/ 200025 w 285750"/>
              <a:gd name="connsiteY0" fmla="*/ 0 h 133350"/>
              <a:gd name="connsiteX1" fmla="*/ 190500 w 285750"/>
              <a:gd name="connsiteY1" fmla="*/ 0 h 133350"/>
              <a:gd name="connsiteX2" fmla="*/ 104775 w 285750"/>
              <a:gd name="connsiteY2" fmla="*/ 0 h 133350"/>
              <a:gd name="connsiteX3" fmla="*/ 0 w 285750"/>
              <a:gd name="connsiteY3" fmla="*/ 133350 h 133350"/>
              <a:gd name="connsiteX4" fmla="*/ 85725 w 285750"/>
              <a:gd name="connsiteY4" fmla="*/ 133350 h 133350"/>
              <a:gd name="connsiteX5" fmla="*/ 95250 w 285750"/>
              <a:gd name="connsiteY5" fmla="*/ 133350 h 133350"/>
              <a:gd name="connsiteX6" fmla="*/ 180975 w 285750"/>
              <a:gd name="connsiteY6" fmla="*/ 133350 h 133350"/>
              <a:gd name="connsiteX7" fmla="*/ 285750 w 285750"/>
              <a:gd name="connsiteY7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5750" h="133350">
                <a:moveTo>
                  <a:pt x="200025" y="0"/>
                </a:moveTo>
                <a:lnTo>
                  <a:pt x="190500" y="0"/>
                </a:lnTo>
                <a:lnTo>
                  <a:pt x="104775" y="0"/>
                </a:lnTo>
                <a:lnTo>
                  <a:pt x="0" y="133350"/>
                </a:lnTo>
                <a:lnTo>
                  <a:pt x="85725" y="133350"/>
                </a:lnTo>
                <a:lnTo>
                  <a:pt x="95250" y="133350"/>
                </a:lnTo>
                <a:lnTo>
                  <a:pt x="180975" y="133350"/>
                </a:lnTo>
                <a:lnTo>
                  <a:pt x="28575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任意多边形: 形状 7"/>
          <p:cNvSpPr/>
          <p:nvPr>
            <p:custDataLst>
              <p:tags r:id="rId5"/>
            </p:custDataLst>
          </p:nvPr>
        </p:nvSpPr>
        <p:spPr>
          <a:xfrm>
            <a:off x="1073037" y="1818682"/>
            <a:ext cx="457200" cy="133350"/>
          </a:xfrm>
          <a:custGeom>
            <a:avLst/>
            <a:gdLst>
              <a:gd name="connsiteX0" fmla="*/ 371475 w 457200"/>
              <a:gd name="connsiteY0" fmla="*/ 0 h 133350"/>
              <a:gd name="connsiteX1" fmla="*/ 361950 w 457200"/>
              <a:gd name="connsiteY1" fmla="*/ 0 h 133350"/>
              <a:gd name="connsiteX2" fmla="*/ 285750 w 457200"/>
              <a:gd name="connsiteY2" fmla="*/ 0 h 133350"/>
              <a:gd name="connsiteX3" fmla="*/ 276225 w 457200"/>
              <a:gd name="connsiteY3" fmla="*/ 0 h 133350"/>
              <a:gd name="connsiteX4" fmla="*/ 200025 w 457200"/>
              <a:gd name="connsiteY4" fmla="*/ 0 h 133350"/>
              <a:gd name="connsiteX5" fmla="*/ 190500 w 457200"/>
              <a:gd name="connsiteY5" fmla="*/ 0 h 133350"/>
              <a:gd name="connsiteX6" fmla="*/ 104775 w 457200"/>
              <a:gd name="connsiteY6" fmla="*/ 0 h 133350"/>
              <a:gd name="connsiteX7" fmla="*/ 0 w 457200"/>
              <a:gd name="connsiteY7" fmla="*/ 133350 h 133350"/>
              <a:gd name="connsiteX8" fmla="*/ 85725 w 457200"/>
              <a:gd name="connsiteY8" fmla="*/ 133350 h 133350"/>
              <a:gd name="connsiteX9" fmla="*/ 95250 w 457200"/>
              <a:gd name="connsiteY9" fmla="*/ 133350 h 133350"/>
              <a:gd name="connsiteX10" fmla="*/ 171450 w 457200"/>
              <a:gd name="connsiteY10" fmla="*/ 133350 h 133350"/>
              <a:gd name="connsiteX11" fmla="*/ 180975 w 457200"/>
              <a:gd name="connsiteY11" fmla="*/ 133350 h 133350"/>
              <a:gd name="connsiteX12" fmla="*/ 257175 w 457200"/>
              <a:gd name="connsiteY12" fmla="*/ 133350 h 133350"/>
              <a:gd name="connsiteX13" fmla="*/ 266700 w 457200"/>
              <a:gd name="connsiteY13" fmla="*/ 133350 h 133350"/>
              <a:gd name="connsiteX14" fmla="*/ 352425 w 457200"/>
              <a:gd name="connsiteY14" fmla="*/ 133350 h 133350"/>
              <a:gd name="connsiteX15" fmla="*/ 457200 w 457200"/>
              <a:gd name="connsiteY15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57200" h="133350">
                <a:moveTo>
                  <a:pt x="371475" y="0"/>
                </a:moveTo>
                <a:lnTo>
                  <a:pt x="361950" y="0"/>
                </a:lnTo>
                <a:lnTo>
                  <a:pt x="285750" y="0"/>
                </a:lnTo>
                <a:lnTo>
                  <a:pt x="276225" y="0"/>
                </a:lnTo>
                <a:lnTo>
                  <a:pt x="200025" y="0"/>
                </a:lnTo>
                <a:lnTo>
                  <a:pt x="190500" y="0"/>
                </a:lnTo>
                <a:lnTo>
                  <a:pt x="104775" y="0"/>
                </a:lnTo>
                <a:lnTo>
                  <a:pt x="0" y="133350"/>
                </a:lnTo>
                <a:lnTo>
                  <a:pt x="85725" y="133350"/>
                </a:lnTo>
                <a:lnTo>
                  <a:pt x="95250" y="133350"/>
                </a:lnTo>
                <a:lnTo>
                  <a:pt x="171450" y="133350"/>
                </a:lnTo>
                <a:lnTo>
                  <a:pt x="180975" y="133350"/>
                </a:lnTo>
                <a:lnTo>
                  <a:pt x="257175" y="133350"/>
                </a:lnTo>
                <a:lnTo>
                  <a:pt x="266700" y="133350"/>
                </a:lnTo>
                <a:lnTo>
                  <a:pt x="352425" y="133350"/>
                </a:lnTo>
                <a:lnTo>
                  <a:pt x="457200" y="0"/>
                </a:lnTo>
                <a:close/>
              </a:path>
            </a:pathLst>
          </a:custGeom>
          <a:solidFill>
            <a:srgbClr val="900202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11" name="图片 10" descr="F:/工作/河海三校区图片-多/江宁/D71_2080.jpgD71_208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6182168" y="1220358"/>
            <a:ext cx="5262653" cy="48359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288" h="7616">
                <a:moveTo>
                  <a:pt x="3726" y="0"/>
                </a:moveTo>
                <a:lnTo>
                  <a:pt x="7865" y="0"/>
                </a:lnTo>
                <a:cubicBezTo>
                  <a:pt x="8172" y="0"/>
                  <a:pt x="8376" y="298"/>
                  <a:pt x="8249" y="560"/>
                </a:cubicBezTo>
                <a:lnTo>
                  <a:pt x="4945" y="7383"/>
                </a:lnTo>
                <a:cubicBezTo>
                  <a:pt x="4877" y="7525"/>
                  <a:pt x="4727" y="7616"/>
                  <a:pt x="4561" y="7616"/>
                </a:cubicBezTo>
                <a:lnTo>
                  <a:pt x="422" y="7616"/>
                </a:lnTo>
                <a:cubicBezTo>
                  <a:pt x="115" y="7616"/>
                  <a:pt x="-89" y="7318"/>
                  <a:pt x="38" y="7055"/>
                </a:cubicBezTo>
                <a:lnTo>
                  <a:pt x="3343" y="232"/>
                </a:lnTo>
                <a:cubicBezTo>
                  <a:pt x="3411" y="91"/>
                  <a:pt x="3561" y="0"/>
                  <a:pt x="3726" y="0"/>
                </a:cubicBezTo>
                <a:close/>
              </a:path>
            </a:pathLst>
          </a:custGeom>
          <a:solidFill>
            <a:schemeClr val="accent1"/>
          </a:solidFill>
          <a:ln w="101600">
            <a:solidFill>
              <a:srgbClr val="FFFFFF"/>
            </a:solidFill>
          </a:ln>
          <a:effectLst>
            <a:outerShdw blurRad="1905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</p:pic>
      <p:sp>
        <p:nvSpPr>
          <p:cNvPr id="18" name="任意多边形: 形状 2"/>
          <p:cNvSpPr/>
          <p:nvPr>
            <p:custDataLst>
              <p:tags r:id="rId8"/>
            </p:custDataLst>
          </p:nvPr>
        </p:nvSpPr>
        <p:spPr>
          <a:xfrm>
            <a:off x="969453" y="2853075"/>
            <a:ext cx="5284855" cy="915394"/>
          </a:xfrm>
          <a:custGeom>
            <a:avLst/>
            <a:gdLst>
              <a:gd name="connsiteX0" fmla="*/ 3639884 w 4088964"/>
              <a:gd name="connsiteY0" fmla="*/ 904875 h 904875"/>
              <a:gd name="connsiteX1" fmla="*/ 120587 w 4088964"/>
              <a:gd name="connsiteY1" fmla="*/ 904875 h 904875"/>
              <a:gd name="connsiteX2" fmla="*/ 0 w 4088964"/>
              <a:gd name="connsiteY2" fmla="*/ 784288 h 904875"/>
              <a:gd name="connsiteX3" fmla="*/ 0 w 4088964"/>
              <a:gd name="connsiteY3" fmla="*/ 120587 h 904875"/>
              <a:gd name="connsiteX4" fmla="*/ 120587 w 4088964"/>
              <a:gd name="connsiteY4" fmla="*/ 0 h 904875"/>
              <a:gd name="connsiteX5" fmla="*/ 3968210 w 4088964"/>
              <a:gd name="connsiteY5" fmla="*/ 0 h 904875"/>
              <a:gd name="connsiteX6" fmla="*/ 4076319 w 4088964"/>
              <a:gd name="connsiteY6" fmla="*/ 174022 h 904875"/>
              <a:gd name="connsiteX7" fmla="*/ 3747992 w 4088964"/>
              <a:gd name="connsiteY7" fmla="*/ 837724 h 904875"/>
              <a:gd name="connsiteX8" fmla="*/ 3639884 w 4088964"/>
              <a:gd name="connsiteY8" fmla="*/ 904875 h 90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88964" h="904875">
                <a:moveTo>
                  <a:pt x="3639884" y="904875"/>
                </a:moveTo>
                <a:lnTo>
                  <a:pt x="120587" y="904875"/>
                </a:lnTo>
                <a:cubicBezTo>
                  <a:pt x="54007" y="904875"/>
                  <a:pt x="0" y="850868"/>
                  <a:pt x="0" y="784288"/>
                </a:cubicBezTo>
                <a:lnTo>
                  <a:pt x="0" y="120587"/>
                </a:lnTo>
                <a:cubicBezTo>
                  <a:pt x="0" y="54007"/>
                  <a:pt x="54007" y="0"/>
                  <a:pt x="120587" y="0"/>
                </a:cubicBezTo>
                <a:lnTo>
                  <a:pt x="3968210" y="0"/>
                </a:lnTo>
                <a:cubicBezTo>
                  <a:pt x="4057650" y="0"/>
                  <a:pt x="4115943" y="93917"/>
                  <a:pt x="4076319" y="174022"/>
                </a:cubicBezTo>
                <a:lnTo>
                  <a:pt x="3747992" y="837724"/>
                </a:lnTo>
                <a:cubicBezTo>
                  <a:pt x="3727609" y="878872"/>
                  <a:pt x="3685699" y="904875"/>
                  <a:pt x="3639884" y="904875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  <a:effectLst>
            <a:outerShdw blurRad="127000" dist="38100" dir="2700000" algn="tl" rotWithShape="0">
              <a:schemeClr val="accent1">
                <a:lumMod val="75000"/>
                <a:alpha val="10000"/>
              </a:scheme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3"/>
          <p:cNvSpPr/>
          <p:nvPr>
            <p:custDataLst>
              <p:tags r:id="rId9"/>
            </p:custDataLst>
          </p:nvPr>
        </p:nvSpPr>
        <p:spPr>
          <a:xfrm>
            <a:off x="969453" y="4044453"/>
            <a:ext cx="4607775" cy="915394"/>
          </a:xfrm>
          <a:custGeom>
            <a:avLst/>
            <a:gdLst>
              <a:gd name="connsiteX0" fmla="*/ 3198971 w 3593675"/>
              <a:gd name="connsiteY0" fmla="*/ 904875 h 904875"/>
              <a:gd name="connsiteX1" fmla="*/ 106013 w 3593675"/>
              <a:gd name="connsiteY1" fmla="*/ 904875 h 904875"/>
              <a:gd name="connsiteX2" fmla="*/ 0 w 3593675"/>
              <a:gd name="connsiteY2" fmla="*/ 784288 h 904875"/>
              <a:gd name="connsiteX3" fmla="*/ 0 w 3593675"/>
              <a:gd name="connsiteY3" fmla="*/ 120587 h 904875"/>
              <a:gd name="connsiteX4" fmla="*/ 106013 w 3593675"/>
              <a:gd name="connsiteY4" fmla="*/ 0 h 904875"/>
              <a:gd name="connsiteX5" fmla="*/ 3487579 w 3593675"/>
              <a:gd name="connsiteY5" fmla="*/ 0 h 904875"/>
              <a:gd name="connsiteX6" fmla="*/ 3582543 w 3593675"/>
              <a:gd name="connsiteY6" fmla="*/ 174022 h 904875"/>
              <a:gd name="connsiteX7" fmla="*/ 3293936 w 3593675"/>
              <a:gd name="connsiteY7" fmla="*/ 837724 h 904875"/>
              <a:gd name="connsiteX8" fmla="*/ 3198971 w 3593675"/>
              <a:gd name="connsiteY8" fmla="*/ 904875 h 90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93675" h="904875">
                <a:moveTo>
                  <a:pt x="3198971" y="904875"/>
                </a:moveTo>
                <a:lnTo>
                  <a:pt x="106013" y="904875"/>
                </a:lnTo>
                <a:cubicBezTo>
                  <a:pt x="47435" y="904875"/>
                  <a:pt x="0" y="850868"/>
                  <a:pt x="0" y="784288"/>
                </a:cubicBezTo>
                <a:lnTo>
                  <a:pt x="0" y="120587"/>
                </a:lnTo>
                <a:cubicBezTo>
                  <a:pt x="0" y="54007"/>
                  <a:pt x="47435" y="0"/>
                  <a:pt x="106013" y="0"/>
                </a:cubicBezTo>
                <a:lnTo>
                  <a:pt x="3487579" y="0"/>
                </a:lnTo>
                <a:cubicBezTo>
                  <a:pt x="3566160" y="0"/>
                  <a:pt x="3617405" y="93917"/>
                  <a:pt x="3582543" y="174022"/>
                </a:cubicBezTo>
                <a:lnTo>
                  <a:pt x="3293936" y="837724"/>
                </a:lnTo>
                <a:cubicBezTo>
                  <a:pt x="3276124" y="878872"/>
                  <a:pt x="3239262" y="904875"/>
                  <a:pt x="3198971" y="904875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  <a:effectLst>
            <a:outerShdw blurRad="127000" dist="38100" dir="2700000" algn="tl" rotWithShape="0">
              <a:schemeClr val="accent1">
                <a:lumMod val="75000"/>
                <a:alpha val="10000"/>
              </a:scheme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0"/>
            </p:custDataLst>
          </p:nvPr>
        </p:nvSpPr>
        <p:spPr>
          <a:xfrm>
            <a:off x="1824206" y="2978826"/>
            <a:ext cx="3897874" cy="66389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kern="0" dirty="0">
                <a:ln>
                  <a:noFill/>
                  <a:prstDash val="sysDot"/>
                </a:ln>
                <a:solidFill>
                  <a:schemeClr val="dk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在此输入详细内容，建议：文字言简意赅</a:t>
            </a:r>
            <a:endParaRPr lang="zh-CN" altLang="en-US" sz="1400" kern="0" dirty="0">
              <a:solidFill>
                <a:schemeClr val="dk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11"/>
            </p:custDataLst>
          </p:nvPr>
        </p:nvSpPr>
        <p:spPr>
          <a:xfrm>
            <a:off x="1824206" y="4170204"/>
            <a:ext cx="3262874" cy="66389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kern="0" dirty="0">
                <a:ln>
                  <a:noFill/>
                  <a:prstDash val="sysDot"/>
                </a:ln>
                <a:solidFill>
                  <a:schemeClr val="dk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在此输入详细内容，建议：文字言简意赅</a:t>
            </a:r>
            <a:endParaRPr lang="zh-CN" altLang="en-US" sz="1400" kern="0" dirty="0">
              <a:solidFill>
                <a:schemeClr val="dk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2" name="任意多边形: 形状 6"/>
          <p:cNvSpPr/>
          <p:nvPr>
            <p:custDataLst>
              <p:tags r:id="rId12"/>
            </p:custDataLst>
          </p:nvPr>
        </p:nvSpPr>
        <p:spPr>
          <a:xfrm>
            <a:off x="969453" y="5235831"/>
            <a:ext cx="4080401" cy="915394"/>
          </a:xfrm>
          <a:custGeom>
            <a:avLst/>
            <a:gdLst>
              <a:gd name="connsiteX0" fmla="*/ 3198971 w 3593675"/>
              <a:gd name="connsiteY0" fmla="*/ 904875 h 904875"/>
              <a:gd name="connsiteX1" fmla="*/ 106013 w 3593675"/>
              <a:gd name="connsiteY1" fmla="*/ 904875 h 904875"/>
              <a:gd name="connsiteX2" fmla="*/ 0 w 3593675"/>
              <a:gd name="connsiteY2" fmla="*/ 784288 h 904875"/>
              <a:gd name="connsiteX3" fmla="*/ 0 w 3593675"/>
              <a:gd name="connsiteY3" fmla="*/ 120587 h 904875"/>
              <a:gd name="connsiteX4" fmla="*/ 106013 w 3593675"/>
              <a:gd name="connsiteY4" fmla="*/ 0 h 904875"/>
              <a:gd name="connsiteX5" fmla="*/ 3487579 w 3593675"/>
              <a:gd name="connsiteY5" fmla="*/ 0 h 904875"/>
              <a:gd name="connsiteX6" fmla="*/ 3582543 w 3593675"/>
              <a:gd name="connsiteY6" fmla="*/ 174022 h 904875"/>
              <a:gd name="connsiteX7" fmla="*/ 3293936 w 3593675"/>
              <a:gd name="connsiteY7" fmla="*/ 837724 h 904875"/>
              <a:gd name="connsiteX8" fmla="*/ 3198971 w 3593675"/>
              <a:gd name="connsiteY8" fmla="*/ 904875 h 90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93675" h="904875">
                <a:moveTo>
                  <a:pt x="3198971" y="904875"/>
                </a:moveTo>
                <a:lnTo>
                  <a:pt x="106013" y="904875"/>
                </a:lnTo>
                <a:cubicBezTo>
                  <a:pt x="47435" y="904875"/>
                  <a:pt x="0" y="850868"/>
                  <a:pt x="0" y="784288"/>
                </a:cubicBezTo>
                <a:lnTo>
                  <a:pt x="0" y="120587"/>
                </a:lnTo>
                <a:cubicBezTo>
                  <a:pt x="0" y="54007"/>
                  <a:pt x="47435" y="0"/>
                  <a:pt x="106013" y="0"/>
                </a:cubicBezTo>
                <a:lnTo>
                  <a:pt x="3487579" y="0"/>
                </a:lnTo>
                <a:cubicBezTo>
                  <a:pt x="3566160" y="0"/>
                  <a:pt x="3617405" y="93917"/>
                  <a:pt x="3582543" y="174022"/>
                </a:cubicBezTo>
                <a:lnTo>
                  <a:pt x="3293936" y="837724"/>
                </a:lnTo>
                <a:cubicBezTo>
                  <a:pt x="3276124" y="878872"/>
                  <a:pt x="3239262" y="904875"/>
                  <a:pt x="3198971" y="904875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  <a:effectLst>
            <a:outerShdw blurRad="127000" dist="38100" dir="2700000" algn="tl" rotWithShape="0">
              <a:schemeClr val="accent1">
                <a:lumMod val="75000"/>
                <a:alpha val="10000"/>
              </a:schemeClr>
            </a:outerShdw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3" name="文本框 22"/>
          <p:cNvSpPr txBox="1"/>
          <p:nvPr>
            <p:custDataLst>
              <p:tags r:id="rId13"/>
            </p:custDataLst>
          </p:nvPr>
        </p:nvSpPr>
        <p:spPr>
          <a:xfrm>
            <a:off x="1882140" y="5361305"/>
            <a:ext cx="3272790" cy="66357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kern="0" dirty="0">
                <a:ln>
                  <a:noFill/>
                  <a:prstDash val="sysDot"/>
                </a:ln>
                <a:solidFill>
                  <a:schemeClr val="dk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在此输入详细内容，建议：文字言简意赅</a:t>
            </a:r>
            <a:endParaRPr lang="zh-CN" altLang="en-US" sz="1400" kern="0" dirty="0">
              <a:solidFill>
                <a:schemeClr val="dk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1040130" y="360000"/>
            <a:ext cx="10800000" cy="720000"/>
          </a:xfrm>
        </p:spPr>
        <p:txBody>
          <a:bodyPr/>
          <a:lstStyle/>
          <a:p>
            <a:r>
              <a:rPr lang="zh-CN" altLang="en-US" dirty="0"/>
              <a:t>输入页面核心标题</a:t>
            </a:r>
            <a:endParaRPr lang="zh-CN" altLang="en-US" dirty="0"/>
          </a:p>
        </p:txBody>
      </p:sp>
      <p:pic>
        <p:nvPicPr>
          <p:cNvPr id="9" name="图片 8" descr="未标题-1-0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370820" y="5766435"/>
            <a:ext cx="1547495" cy="938530"/>
          </a:xfrm>
          <a:prstGeom prst="rect">
            <a:avLst/>
          </a:prstGeom>
        </p:spPr>
      </p:pic>
      <p:pic>
        <p:nvPicPr>
          <p:cNvPr id="10" name="图片 9" descr="09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199515" y="4109085"/>
            <a:ext cx="457835" cy="457835"/>
          </a:xfrm>
          <a:prstGeom prst="rect">
            <a:avLst/>
          </a:prstGeom>
        </p:spPr>
      </p:pic>
      <p:pic>
        <p:nvPicPr>
          <p:cNvPr id="2" name="图片 1" descr="08"/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144270" y="2995930"/>
            <a:ext cx="573405" cy="323850"/>
          </a:xfrm>
          <a:prstGeom prst="rect">
            <a:avLst/>
          </a:prstGeom>
        </p:spPr>
      </p:pic>
      <p:pic>
        <p:nvPicPr>
          <p:cNvPr id="12" name="图片 11" descr="05"/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151890" y="5442585"/>
            <a:ext cx="565785" cy="356870"/>
          </a:xfrm>
          <a:prstGeom prst="rect">
            <a:avLst/>
          </a:prstGeom>
        </p:spPr>
      </p:pic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0"/>
          <p:cNvSpPr/>
          <p:nvPr>
            <p:custDataLst>
              <p:tags r:id="rId1"/>
            </p:custDataLst>
          </p:nvPr>
        </p:nvSpPr>
        <p:spPr>
          <a:xfrm>
            <a:off x="1307465" y="2185035"/>
            <a:ext cx="1922145" cy="1922145"/>
          </a:xfrm>
          <a:custGeom>
            <a:avLst/>
            <a:gdLst/>
            <a:ahLst/>
            <a:cxnLst/>
            <a:rect l="0" t="0" r="0" b="0"/>
            <a:pathLst>
              <a:path w="3619501" h="3619501">
                <a:moveTo>
                  <a:pt x="1809750" y="3619500"/>
                </a:moveTo>
                <a:lnTo>
                  <a:pt x="3619500" y="1809750"/>
                </a:lnTo>
                <a:lnTo>
                  <a:pt x="1809750" y="0"/>
                </a:lnTo>
                <a:lnTo>
                  <a:pt x="0" y="1809750"/>
                </a:lnTo>
                <a:close/>
              </a:path>
            </a:pathLst>
          </a:custGeom>
          <a:noFill/>
          <a:ln w="101600">
            <a:solidFill>
              <a:srgbClr val="900202"/>
            </a:solidFill>
          </a:ln>
          <a:effectLst>
            <a:outerShdw blurRad="50800" dist="1270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692150" y="4395470"/>
            <a:ext cx="3152775" cy="5092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rmAutofit/>
          </a:bodyPr>
          <a:lstStyle/>
          <a:p>
            <a:pPr algn="ctr"/>
            <a:r>
              <a:rPr lang="en-US" altLang="zh-CN" sz="2400" b="1" kern="0" dirty="0">
                <a:solidFill>
                  <a:srgbClr val="900202"/>
                </a:solidFill>
                <a:cs typeface="+mn-lt"/>
              </a:rPr>
              <a:t>01</a:t>
            </a:r>
            <a:endParaRPr lang="en-US" altLang="zh-CN" sz="2400" b="1" kern="0" dirty="0">
              <a:solidFill>
                <a:srgbClr val="900202"/>
              </a:solidFill>
              <a:cs typeface="+mn-lt"/>
            </a:endParaRPr>
          </a:p>
        </p:txBody>
      </p:sp>
      <p:pic>
        <p:nvPicPr>
          <p:cNvPr id="6" name="图片 5" descr="F:/工作/河海三校区图片-多/本部/1.jpg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14962" r="14962"/>
          <a:stretch>
            <a:fillRect/>
          </a:stretch>
        </p:blipFill>
        <p:spPr>
          <a:xfrm>
            <a:off x="1029970" y="1466850"/>
            <a:ext cx="2476500" cy="2476500"/>
          </a:xfrm>
          <a:custGeom>
            <a:avLst/>
            <a:gdLst>
              <a:gd name="connsiteX0" fmla="*/ 1434600 w 2869199"/>
              <a:gd name="connsiteY0" fmla="*/ 0 h 2869199"/>
              <a:gd name="connsiteX1" fmla="*/ 2869199 w 2869199"/>
              <a:gd name="connsiteY1" fmla="*/ 1434600 h 2869199"/>
              <a:gd name="connsiteX2" fmla="*/ 1434600 w 2869199"/>
              <a:gd name="connsiteY2" fmla="*/ 2869199 h 2869199"/>
              <a:gd name="connsiteX3" fmla="*/ 0 w 2869199"/>
              <a:gd name="connsiteY3" fmla="*/ 1434600 h 2869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9199" h="2869199">
                <a:moveTo>
                  <a:pt x="1434600" y="0"/>
                </a:moveTo>
                <a:lnTo>
                  <a:pt x="2869199" y="1434600"/>
                </a:lnTo>
                <a:lnTo>
                  <a:pt x="1434600" y="2869199"/>
                </a:lnTo>
                <a:lnTo>
                  <a:pt x="0" y="1434600"/>
                </a:lnTo>
                <a:close/>
              </a:path>
            </a:pathLst>
          </a:custGeom>
          <a:solidFill>
            <a:schemeClr val="accent1"/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sp>
        <p:nvSpPr>
          <p:cNvPr id="36" name="矩形 35"/>
          <p:cNvSpPr/>
          <p:nvPr>
            <p:custDataLst>
              <p:tags r:id="rId5"/>
            </p:custDataLst>
          </p:nvPr>
        </p:nvSpPr>
        <p:spPr>
          <a:xfrm>
            <a:off x="690880" y="5011420"/>
            <a:ext cx="3155315" cy="13335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在此输入详细内容，建议：文字言简意赅，分点阐述核心观点；可适当调整字体、颜色、行间距等格式以突出重点</a:t>
            </a:r>
            <a:endParaRPr lang="zh-CN" altLang="en-US" sz="14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8" name="任意多边形: 形状 9"/>
          <p:cNvSpPr/>
          <p:nvPr>
            <p:custDataLst>
              <p:tags r:id="rId6"/>
            </p:custDataLst>
          </p:nvPr>
        </p:nvSpPr>
        <p:spPr>
          <a:xfrm>
            <a:off x="5135245" y="2185035"/>
            <a:ext cx="1922145" cy="1922145"/>
          </a:xfrm>
          <a:custGeom>
            <a:avLst/>
            <a:gdLst/>
            <a:ahLst/>
            <a:cxnLst/>
            <a:rect l="0" t="0" r="0" b="0"/>
            <a:pathLst>
              <a:path w="3619501" h="3619501">
                <a:moveTo>
                  <a:pt x="1809750" y="3619500"/>
                </a:moveTo>
                <a:lnTo>
                  <a:pt x="3619500" y="1809750"/>
                </a:lnTo>
                <a:lnTo>
                  <a:pt x="1809750" y="0"/>
                </a:lnTo>
                <a:lnTo>
                  <a:pt x="0" y="1809750"/>
                </a:lnTo>
                <a:close/>
              </a:path>
            </a:pathLst>
          </a:custGeom>
          <a:noFill/>
          <a:ln w="101600">
            <a:solidFill>
              <a:srgbClr val="900202"/>
            </a:solidFill>
          </a:ln>
          <a:effectLst>
            <a:outerShdw blurRad="50800" dist="1270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4519295" y="4395470"/>
            <a:ext cx="3154045" cy="5092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rmAutofit/>
          </a:bodyPr>
          <a:lstStyle/>
          <a:p>
            <a:pPr algn="ctr"/>
            <a:r>
              <a:rPr lang="en-US" altLang="zh-CN" sz="2400" b="1" kern="0" dirty="0">
                <a:solidFill>
                  <a:srgbClr val="900202"/>
                </a:solidFill>
                <a:cs typeface="+mn-lt"/>
              </a:rPr>
              <a:t>02</a:t>
            </a:r>
            <a:endParaRPr lang="en-US" altLang="zh-CN" sz="2400" b="1" kern="0" dirty="0">
              <a:solidFill>
                <a:srgbClr val="900202"/>
              </a:solidFill>
              <a:cs typeface="+mn-lt"/>
            </a:endParaRPr>
          </a:p>
        </p:txBody>
      </p:sp>
      <p:pic>
        <p:nvPicPr>
          <p:cNvPr id="11" name="图片 10" descr="F:/工作/河海三校区图片-多/常州/DSC_0469.JPGDSC_046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11497" r="10659"/>
          <a:stretch>
            <a:fillRect/>
          </a:stretch>
        </p:blipFill>
        <p:spPr>
          <a:xfrm>
            <a:off x="4857750" y="1466850"/>
            <a:ext cx="2476500" cy="2476500"/>
          </a:xfrm>
          <a:custGeom>
            <a:avLst/>
            <a:gdLst>
              <a:gd name="connsiteX0" fmla="*/ 1434600 w 2869199"/>
              <a:gd name="connsiteY0" fmla="*/ 0 h 2869199"/>
              <a:gd name="connsiteX1" fmla="*/ 2869199 w 2869199"/>
              <a:gd name="connsiteY1" fmla="*/ 1434600 h 2869199"/>
              <a:gd name="connsiteX2" fmla="*/ 1434600 w 2869199"/>
              <a:gd name="connsiteY2" fmla="*/ 2869199 h 2869199"/>
              <a:gd name="connsiteX3" fmla="*/ 0 w 2869199"/>
              <a:gd name="connsiteY3" fmla="*/ 1434600 h 2869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9199" h="2869199">
                <a:moveTo>
                  <a:pt x="1434600" y="0"/>
                </a:moveTo>
                <a:lnTo>
                  <a:pt x="2869199" y="1434600"/>
                </a:lnTo>
                <a:lnTo>
                  <a:pt x="1434600" y="2869199"/>
                </a:lnTo>
                <a:lnTo>
                  <a:pt x="0" y="1434600"/>
                </a:lnTo>
                <a:close/>
              </a:path>
            </a:pathLst>
          </a:custGeom>
          <a:solidFill>
            <a:schemeClr val="accent1"/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>
            <a:off x="4518660" y="5011420"/>
            <a:ext cx="3155315" cy="13335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在此输入详细内容，建议：文字言简意赅，分点阐述核心观点；可适当调整字体、颜色、行间距等格式以突出重点</a:t>
            </a:r>
            <a:endParaRPr lang="zh-CN" altLang="en-US" sz="14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2" name="任意多边形: 形状 12"/>
          <p:cNvSpPr/>
          <p:nvPr>
            <p:custDataLst>
              <p:tags r:id="rId11"/>
            </p:custDataLst>
          </p:nvPr>
        </p:nvSpPr>
        <p:spPr>
          <a:xfrm>
            <a:off x="8963025" y="2185035"/>
            <a:ext cx="1922145" cy="1922145"/>
          </a:xfrm>
          <a:custGeom>
            <a:avLst/>
            <a:gdLst/>
            <a:ahLst/>
            <a:cxnLst/>
            <a:rect l="0" t="0" r="0" b="0"/>
            <a:pathLst>
              <a:path w="3619501" h="3619501">
                <a:moveTo>
                  <a:pt x="1809750" y="3619500"/>
                </a:moveTo>
                <a:lnTo>
                  <a:pt x="3619500" y="1809750"/>
                </a:lnTo>
                <a:lnTo>
                  <a:pt x="1809750" y="0"/>
                </a:lnTo>
                <a:lnTo>
                  <a:pt x="0" y="1809750"/>
                </a:lnTo>
                <a:close/>
              </a:path>
            </a:pathLst>
          </a:custGeom>
          <a:noFill/>
          <a:ln w="101600">
            <a:solidFill>
              <a:srgbClr val="900202"/>
            </a:solidFill>
          </a:ln>
          <a:effectLst>
            <a:outerShdw blurRad="50800" dist="1270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>
            <p:custDataLst>
              <p:tags r:id="rId12"/>
            </p:custDataLst>
          </p:nvPr>
        </p:nvSpPr>
        <p:spPr>
          <a:xfrm>
            <a:off x="8346440" y="4395470"/>
            <a:ext cx="3155315" cy="5092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rmAutofit/>
          </a:bodyPr>
          <a:lstStyle/>
          <a:p>
            <a:pPr algn="ctr"/>
            <a:r>
              <a:rPr lang="en-US" altLang="zh-CN" sz="2400" b="1" kern="0" dirty="0">
                <a:solidFill>
                  <a:srgbClr val="900202"/>
                </a:solidFill>
                <a:cs typeface="+mn-lt"/>
              </a:rPr>
              <a:t>03</a:t>
            </a:r>
            <a:endParaRPr lang="en-US" altLang="zh-CN" sz="2400" b="1" kern="0" dirty="0">
              <a:solidFill>
                <a:srgbClr val="900202"/>
              </a:solidFill>
              <a:cs typeface="+mn-lt"/>
            </a:endParaRPr>
          </a:p>
        </p:txBody>
      </p:sp>
      <p:pic>
        <p:nvPicPr>
          <p:cNvPr id="21" name="图片 20" descr="J:/2024年/文化/三校区图片/三校区图片-多/江宁/9.jpg9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rcRect l="20974" r="20974"/>
          <a:stretch>
            <a:fillRect/>
          </a:stretch>
        </p:blipFill>
        <p:spPr>
          <a:xfrm>
            <a:off x="8685530" y="1466850"/>
            <a:ext cx="2476500" cy="2476500"/>
          </a:xfrm>
          <a:custGeom>
            <a:avLst/>
            <a:gdLst>
              <a:gd name="connsiteX0" fmla="*/ 1434600 w 2869199"/>
              <a:gd name="connsiteY0" fmla="*/ 0 h 2869199"/>
              <a:gd name="connsiteX1" fmla="*/ 2869199 w 2869199"/>
              <a:gd name="connsiteY1" fmla="*/ 1434600 h 2869199"/>
              <a:gd name="connsiteX2" fmla="*/ 1434600 w 2869199"/>
              <a:gd name="connsiteY2" fmla="*/ 2869199 h 2869199"/>
              <a:gd name="connsiteX3" fmla="*/ 0 w 2869199"/>
              <a:gd name="connsiteY3" fmla="*/ 1434600 h 2869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9199" h="2869199">
                <a:moveTo>
                  <a:pt x="1434600" y="0"/>
                </a:moveTo>
                <a:lnTo>
                  <a:pt x="2869199" y="1434600"/>
                </a:lnTo>
                <a:lnTo>
                  <a:pt x="1434600" y="2869199"/>
                </a:lnTo>
                <a:lnTo>
                  <a:pt x="0" y="1434600"/>
                </a:lnTo>
                <a:close/>
              </a:path>
            </a:pathLst>
          </a:custGeom>
          <a:solidFill>
            <a:schemeClr val="accent1"/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sp>
        <p:nvSpPr>
          <p:cNvPr id="38" name="矩形 37"/>
          <p:cNvSpPr/>
          <p:nvPr>
            <p:custDataLst>
              <p:tags r:id="rId15"/>
            </p:custDataLst>
          </p:nvPr>
        </p:nvSpPr>
        <p:spPr>
          <a:xfrm>
            <a:off x="8346440" y="5011420"/>
            <a:ext cx="3155315" cy="13335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在此输入详细内容，建议：文字言简意赅，分点阐述核心观点；可适当调整字体、颜色、行间距等格式以突出重点</a:t>
            </a:r>
            <a:endParaRPr lang="zh-CN" altLang="en-US" sz="14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3" name="标题 12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1029970" y="366985"/>
            <a:ext cx="10800000" cy="720000"/>
          </a:xfrm>
        </p:spPr>
        <p:txBody>
          <a:bodyPr/>
          <a:lstStyle/>
          <a:p>
            <a:r>
              <a:rPr lang="zh-CN" altLang="en-US" dirty="0"/>
              <a:t>输入页面核心标题</a:t>
            </a:r>
            <a:endParaRPr lang="zh-CN" altLang="en-US" dirty="0"/>
          </a:p>
        </p:txBody>
      </p:sp>
      <p:pic>
        <p:nvPicPr>
          <p:cNvPr id="15" name="图片 14" descr="未标题-1-0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961880" y="253365"/>
            <a:ext cx="1562100" cy="833755"/>
          </a:xfrm>
          <a:prstGeom prst="rect">
            <a:avLst/>
          </a:prstGeom>
        </p:spPr>
      </p:pic>
      <p:pic>
        <p:nvPicPr>
          <p:cNvPr id="16" name="图片 15" descr="未标题-1-10"/>
          <p:cNvPicPr>
            <a:picLocks noChangeAspect="1"/>
          </p:cNvPicPr>
          <p:nvPr/>
        </p:nvPicPr>
        <p:blipFill>
          <a:blip r:embed="rId18">
            <a:alphaModFix amt="30000"/>
          </a:blip>
          <a:stretch>
            <a:fillRect/>
          </a:stretch>
        </p:blipFill>
        <p:spPr>
          <a:xfrm>
            <a:off x="6780530" y="6184900"/>
            <a:ext cx="5647055" cy="957580"/>
          </a:xfrm>
          <a:prstGeom prst="rect">
            <a:avLst/>
          </a:prstGeom>
        </p:spPr>
      </p:pic>
    </p:spTree>
    <p:custDataLst>
      <p:tags r:id="rId1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878840" y="3625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输入页面核心标题</a:t>
            </a:r>
            <a:endParaRPr lang="zh-CN" altLang="en-US" dirty="0"/>
          </a:p>
        </p:txBody>
      </p:sp>
      <p:pic>
        <p:nvPicPr>
          <p:cNvPr id="11" name="图片 10" descr="未标题-1-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1880" y="139065"/>
            <a:ext cx="1562100" cy="833755"/>
          </a:xfrm>
          <a:prstGeom prst="rect">
            <a:avLst/>
          </a:prstGeom>
        </p:spPr>
      </p:pic>
      <p:pic>
        <p:nvPicPr>
          <p:cNvPr id="16" name="图片 15" descr="未标题-1-10"/>
          <p:cNvPicPr>
            <a:picLocks noChangeAspect="1"/>
          </p:cNvPicPr>
          <p:nvPr/>
        </p:nvPicPr>
        <p:blipFill>
          <a:blip r:embed="rId3">
            <a:alphaModFix amt="30000"/>
          </a:blip>
          <a:stretch>
            <a:fillRect/>
          </a:stretch>
        </p:blipFill>
        <p:spPr>
          <a:xfrm>
            <a:off x="6780530" y="6184900"/>
            <a:ext cx="5647055" cy="957580"/>
          </a:xfrm>
          <a:prstGeom prst="rect">
            <a:avLst/>
          </a:prstGeom>
        </p:spPr>
      </p:pic>
      <p:sp>
        <p:nvSpPr>
          <p:cNvPr id="17" name="矩形: 对角圆角 6"/>
          <p:cNvSpPr/>
          <p:nvPr>
            <p:custDataLst>
              <p:tags r:id="rId4"/>
            </p:custDataLst>
          </p:nvPr>
        </p:nvSpPr>
        <p:spPr>
          <a:xfrm flipV="1">
            <a:off x="7822896" y="1019473"/>
            <a:ext cx="2739767" cy="2730254"/>
          </a:xfrm>
          <a:prstGeom prst="round2DiagRect">
            <a:avLst>
              <a:gd name="adj1" fmla="val 33070"/>
              <a:gd name="adj2" fmla="val 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27" name="图片 26" descr="F:/工作/河海三校区图片-多/本部/7R0A4011-.jpg7R0A4011-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21778" r="21778"/>
          <a:stretch>
            <a:fillRect/>
          </a:stretch>
        </p:blipFill>
        <p:spPr>
          <a:xfrm>
            <a:off x="7886032" y="1082390"/>
            <a:ext cx="2613496" cy="2604421"/>
          </a:xfrm>
          <a:custGeom>
            <a:avLst/>
            <a:gdLst>
              <a:gd name="connsiteX0" fmla="*/ 0 w 2613496"/>
              <a:gd name="connsiteY0" fmla="*/ 0 h 2604421"/>
              <a:gd name="connsiteX1" fmla="*/ 1752214 w 2613496"/>
              <a:gd name="connsiteY1" fmla="*/ 0 h 2604421"/>
              <a:gd name="connsiteX2" fmla="*/ 2613496 w 2613496"/>
              <a:gd name="connsiteY2" fmla="*/ 861282 h 2604421"/>
              <a:gd name="connsiteX3" fmla="*/ 2613496 w 2613496"/>
              <a:gd name="connsiteY3" fmla="*/ 2604421 h 2604421"/>
              <a:gd name="connsiteX4" fmla="*/ 861282 w 2613496"/>
              <a:gd name="connsiteY4" fmla="*/ 2604421 h 2604421"/>
              <a:gd name="connsiteX5" fmla="*/ 0 w 2613496"/>
              <a:gd name="connsiteY5" fmla="*/ 1743139 h 260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13496" h="2604421">
                <a:moveTo>
                  <a:pt x="0" y="0"/>
                </a:moveTo>
                <a:lnTo>
                  <a:pt x="1752214" y="0"/>
                </a:lnTo>
                <a:cubicBezTo>
                  <a:pt x="2227887" y="0"/>
                  <a:pt x="2613496" y="385609"/>
                  <a:pt x="2613496" y="861282"/>
                </a:cubicBezTo>
                <a:lnTo>
                  <a:pt x="2613496" y="2604421"/>
                </a:lnTo>
                <a:lnTo>
                  <a:pt x="861282" y="2604421"/>
                </a:lnTo>
                <a:cubicBezTo>
                  <a:pt x="385609" y="2604421"/>
                  <a:pt x="0" y="2218812"/>
                  <a:pt x="0" y="174313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sp>
        <p:nvSpPr>
          <p:cNvPr id="29" name="矩形: 对角圆角 28"/>
          <p:cNvSpPr/>
          <p:nvPr>
            <p:custDataLst>
              <p:tags r:id="rId7"/>
            </p:custDataLst>
          </p:nvPr>
        </p:nvSpPr>
        <p:spPr>
          <a:xfrm rot="16200000" flipV="1">
            <a:off x="10124787" y="2488349"/>
            <a:ext cx="1579171" cy="691918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587">
                <a:schemeClr val="accent1">
                  <a:lumMod val="60000"/>
                  <a:lumOff val="40000"/>
                  <a:alpha val="40000"/>
                </a:schemeClr>
              </a:gs>
              <a:gs pos="100000">
                <a:srgbClr val="900202"/>
              </a:gs>
            </a:gsLst>
            <a:path path="circle">
              <a:fillToRect l="100000" t="100000"/>
            </a:path>
            <a:tileRect r="-100000" b="-100000"/>
          </a:gra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1" name="矩形: 对角圆角 8"/>
          <p:cNvSpPr/>
          <p:nvPr>
            <p:custDataLst>
              <p:tags r:id="rId8"/>
            </p:custDataLst>
          </p:nvPr>
        </p:nvSpPr>
        <p:spPr>
          <a:xfrm flipV="1">
            <a:off x="8730217" y="3623894"/>
            <a:ext cx="2739767" cy="2730254"/>
          </a:xfrm>
          <a:prstGeom prst="round2DiagRect">
            <a:avLst>
              <a:gd name="adj1" fmla="val 33070"/>
              <a:gd name="adj2" fmla="val 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30" name="图片 29" descr="F:/工作/河海三校区图片-多/本部/NZ6_2945.jpgNZ6_2945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 l="16622" r="16622"/>
          <a:stretch>
            <a:fillRect/>
          </a:stretch>
        </p:blipFill>
        <p:spPr>
          <a:xfrm>
            <a:off x="8793353" y="3686812"/>
            <a:ext cx="2613496" cy="2604421"/>
          </a:xfrm>
          <a:custGeom>
            <a:avLst/>
            <a:gdLst>
              <a:gd name="connsiteX0" fmla="*/ 0 w 2613496"/>
              <a:gd name="connsiteY0" fmla="*/ 0 h 2604421"/>
              <a:gd name="connsiteX1" fmla="*/ 1752214 w 2613496"/>
              <a:gd name="connsiteY1" fmla="*/ 0 h 2604421"/>
              <a:gd name="connsiteX2" fmla="*/ 2613496 w 2613496"/>
              <a:gd name="connsiteY2" fmla="*/ 861282 h 2604421"/>
              <a:gd name="connsiteX3" fmla="*/ 2613496 w 2613496"/>
              <a:gd name="connsiteY3" fmla="*/ 2604421 h 2604421"/>
              <a:gd name="connsiteX4" fmla="*/ 861282 w 2613496"/>
              <a:gd name="connsiteY4" fmla="*/ 2604421 h 2604421"/>
              <a:gd name="connsiteX5" fmla="*/ 0 w 2613496"/>
              <a:gd name="connsiteY5" fmla="*/ 1743139 h 260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13496" h="2604421">
                <a:moveTo>
                  <a:pt x="0" y="0"/>
                </a:moveTo>
                <a:lnTo>
                  <a:pt x="1752214" y="0"/>
                </a:lnTo>
                <a:cubicBezTo>
                  <a:pt x="2227887" y="0"/>
                  <a:pt x="2613496" y="385609"/>
                  <a:pt x="2613496" y="861282"/>
                </a:cubicBezTo>
                <a:lnTo>
                  <a:pt x="2613496" y="2604421"/>
                </a:lnTo>
                <a:lnTo>
                  <a:pt x="861282" y="2604421"/>
                </a:lnTo>
                <a:cubicBezTo>
                  <a:pt x="385609" y="2604421"/>
                  <a:pt x="0" y="2218812"/>
                  <a:pt x="0" y="174313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sp>
        <p:nvSpPr>
          <p:cNvPr id="28" name="矩形: 对角圆角 27"/>
          <p:cNvSpPr/>
          <p:nvPr>
            <p:custDataLst>
              <p:tags r:id="rId11"/>
            </p:custDataLst>
          </p:nvPr>
        </p:nvSpPr>
        <p:spPr>
          <a:xfrm flipH="1" flipV="1">
            <a:off x="7150509" y="5510593"/>
            <a:ext cx="1579171" cy="691918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88000">
                <a:srgbClr val="900202"/>
              </a:gs>
            </a:gsLst>
            <a:path path="circle">
              <a:fillToRect l="100000" t="100000"/>
            </a:path>
            <a:tileRect r="-100000" b="-100000"/>
          </a:gra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2" name="矩形: 对角圆角 3"/>
          <p:cNvSpPr/>
          <p:nvPr>
            <p:custDataLst>
              <p:tags r:id="rId12"/>
            </p:custDataLst>
          </p:nvPr>
        </p:nvSpPr>
        <p:spPr>
          <a:xfrm flipV="1">
            <a:off x="6052513" y="2824810"/>
            <a:ext cx="2739767" cy="2730254"/>
          </a:xfrm>
          <a:prstGeom prst="round2DiagRect">
            <a:avLst>
              <a:gd name="adj1" fmla="val 33070"/>
              <a:gd name="adj2" fmla="val 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31" name="图片 30" descr="F:/工作/河海三校区图片-多/本部/IMG_7538.jpgIMG_7538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rcRect l="16561" r="16561"/>
          <a:stretch>
            <a:fillRect/>
          </a:stretch>
        </p:blipFill>
        <p:spPr>
          <a:xfrm>
            <a:off x="6115649" y="2887727"/>
            <a:ext cx="2613496" cy="2604421"/>
          </a:xfrm>
          <a:custGeom>
            <a:avLst/>
            <a:gdLst>
              <a:gd name="connsiteX0" fmla="*/ 0 w 2613496"/>
              <a:gd name="connsiteY0" fmla="*/ 0 h 2604421"/>
              <a:gd name="connsiteX1" fmla="*/ 1752214 w 2613496"/>
              <a:gd name="connsiteY1" fmla="*/ 0 h 2604421"/>
              <a:gd name="connsiteX2" fmla="*/ 2613496 w 2613496"/>
              <a:gd name="connsiteY2" fmla="*/ 861282 h 2604421"/>
              <a:gd name="connsiteX3" fmla="*/ 2613496 w 2613496"/>
              <a:gd name="connsiteY3" fmla="*/ 2604421 h 2604421"/>
              <a:gd name="connsiteX4" fmla="*/ 861282 w 2613496"/>
              <a:gd name="connsiteY4" fmla="*/ 2604421 h 2604421"/>
              <a:gd name="connsiteX5" fmla="*/ 0 w 2613496"/>
              <a:gd name="connsiteY5" fmla="*/ 1743139 h 260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13496" h="2604421">
                <a:moveTo>
                  <a:pt x="0" y="0"/>
                </a:moveTo>
                <a:lnTo>
                  <a:pt x="1752214" y="0"/>
                </a:lnTo>
                <a:cubicBezTo>
                  <a:pt x="2227887" y="0"/>
                  <a:pt x="2613496" y="385609"/>
                  <a:pt x="2613496" y="861282"/>
                </a:cubicBezTo>
                <a:lnTo>
                  <a:pt x="2613496" y="2604421"/>
                </a:lnTo>
                <a:lnTo>
                  <a:pt x="861282" y="2604421"/>
                </a:lnTo>
                <a:cubicBezTo>
                  <a:pt x="385609" y="2604421"/>
                  <a:pt x="0" y="2218812"/>
                  <a:pt x="0" y="174313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sp>
        <p:nvSpPr>
          <p:cNvPr id="23" name="矩形: 对角圆角 18"/>
          <p:cNvSpPr/>
          <p:nvPr>
            <p:custDataLst>
              <p:tags r:id="rId15"/>
            </p:custDataLst>
          </p:nvPr>
        </p:nvSpPr>
        <p:spPr>
          <a:xfrm>
            <a:off x="878779" y="2286636"/>
            <a:ext cx="576000" cy="576000"/>
          </a:xfrm>
          <a:prstGeom prst="round2DiagRect">
            <a:avLst>
              <a:gd name="adj1" fmla="val 0"/>
              <a:gd name="adj2" fmla="val 29787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88000">
                <a:srgbClr val="900202"/>
              </a:gs>
            </a:gsLst>
            <a:path path="circle">
              <a:fillToRect l="100000" t="100000"/>
            </a:path>
            <a:tileRect r="-100000" b="-100000"/>
          </a:gra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矩形: 对角圆角 19"/>
          <p:cNvSpPr/>
          <p:nvPr>
            <p:custDataLst>
              <p:tags r:id="rId16"/>
            </p:custDataLst>
          </p:nvPr>
        </p:nvSpPr>
        <p:spPr>
          <a:xfrm>
            <a:off x="878779" y="5030409"/>
            <a:ext cx="576000" cy="576000"/>
          </a:xfrm>
          <a:prstGeom prst="round2DiagRect">
            <a:avLst>
              <a:gd name="adj1" fmla="val 0"/>
              <a:gd name="adj2" fmla="val 29787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88000">
                <a:srgbClr val="900202"/>
              </a:gs>
            </a:gsLst>
            <a:path path="circle">
              <a:fillToRect l="100000" t="100000"/>
            </a:path>
            <a:tileRect r="-100000" b="-100000"/>
          </a:gra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矩形: 对角圆角 20"/>
          <p:cNvSpPr/>
          <p:nvPr>
            <p:custDataLst>
              <p:tags r:id="rId17"/>
            </p:custDataLst>
          </p:nvPr>
        </p:nvSpPr>
        <p:spPr>
          <a:xfrm>
            <a:off x="878779" y="3658522"/>
            <a:ext cx="576000" cy="576000"/>
          </a:xfrm>
          <a:prstGeom prst="round2DiagRect">
            <a:avLst>
              <a:gd name="adj1" fmla="val 0"/>
              <a:gd name="adj2" fmla="val 29787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88000">
                <a:srgbClr val="900202"/>
              </a:gs>
            </a:gsLst>
            <a:path path="circle">
              <a:fillToRect l="100000" t="100000"/>
            </a:path>
            <a:tileRect r="-100000" b="-100000"/>
          </a:gra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18"/>
            </p:custDataLst>
          </p:nvPr>
        </p:nvSpPr>
        <p:spPr>
          <a:xfrm>
            <a:off x="1741722" y="2122234"/>
            <a:ext cx="3708400" cy="90486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/>
              <a:t>在此输入详细内容，建议：文字言简意赅，分点阐述核心观点；可适当调整字体、颜色、行间距等格式以突出重点</a:t>
            </a:r>
            <a:endParaRPr lang="zh-CN" altLang="en-US" sz="1400" dirty="0"/>
          </a:p>
        </p:txBody>
      </p:sp>
      <p:sp>
        <p:nvSpPr>
          <p:cNvPr id="33" name="文本框 32"/>
          <p:cNvSpPr txBox="1"/>
          <p:nvPr>
            <p:custDataLst>
              <p:tags r:id="rId19"/>
            </p:custDataLst>
          </p:nvPr>
        </p:nvSpPr>
        <p:spPr>
          <a:xfrm>
            <a:off x="1741722" y="3494120"/>
            <a:ext cx="3708400" cy="90486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在此输入详细内容，建议：文字言简意赅，分点阐述核心观点；可适当调整字体、颜色、行间距等格式以突出重点</a:t>
            </a:r>
            <a:endParaRPr lang="zh-CN" altLang="en-US" sz="1400" dirty="0"/>
          </a:p>
        </p:txBody>
      </p:sp>
      <p:sp>
        <p:nvSpPr>
          <p:cNvPr id="35" name="文本框 34"/>
          <p:cNvSpPr txBox="1"/>
          <p:nvPr>
            <p:custDataLst>
              <p:tags r:id="rId20"/>
            </p:custDataLst>
          </p:nvPr>
        </p:nvSpPr>
        <p:spPr>
          <a:xfrm>
            <a:off x="1741722" y="4866006"/>
            <a:ext cx="3708400" cy="90486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在此输入详细内容，建议：文字言简意赅，分点阐述核心观点；可适当调整字体、颜色、行间距等格式以突出重点</a:t>
            </a:r>
            <a:endParaRPr lang="zh-CN" altLang="en-US" sz="1400" dirty="0"/>
          </a:p>
        </p:txBody>
      </p:sp>
      <p:sp>
        <p:nvSpPr>
          <p:cNvPr id="2" name="文本框 1"/>
          <p:cNvSpPr txBox="1"/>
          <p:nvPr/>
        </p:nvSpPr>
        <p:spPr>
          <a:xfrm>
            <a:off x="1161415" y="5322570"/>
            <a:ext cx="4064000" cy="91440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l">
              <a:lnSpc>
                <a:spcPct val="140000"/>
              </a:lnSpc>
            </a:pPr>
            <a:endParaRPr lang="zh-CN" altLang="en-US" sz="2400" kern="100" dirty="0">
              <a:effectLst/>
              <a:latin typeface="+mn-ea"/>
              <a:cs typeface="江城圆体 400W" panose="020B0500000000000000" pitchFamily="34" charset="-122"/>
            </a:endParaRPr>
          </a:p>
        </p:txBody>
      </p:sp>
      <p:pic>
        <p:nvPicPr>
          <p:cNvPr id="9" name="图片 8" descr="08"/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6940" y="2464435"/>
            <a:ext cx="512445" cy="227965"/>
          </a:xfrm>
          <a:prstGeom prst="rect">
            <a:avLst/>
          </a:prstGeom>
        </p:spPr>
      </p:pic>
      <p:pic>
        <p:nvPicPr>
          <p:cNvPr id="5" name="图片 4" descr="04"/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895350" y="3822700"/>
            <a:ext cx="544195" cy="248285"/>
          </a:xfrm>
          <a:prstGeom prst="rect">
            <a:avLst/>
          </a:prstGeom>
        </p:spPr>
      </p:pic>
      <p:pic>
        <p:nvPicPr>
          <p:cNvPr id="4" name="图片 3" descr="06"/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907415" y="5191125"/>
            <a:ext cx="517525" cy="228600"/>
          </a:xfrm>
          <a:prstGeom prst="rect">
            <a:avLst/>
          </a:prstGeom>
        </p:spPr>
      </p:pic>
    </p:spTree>
    <p:custDataLst>
      <p:tags r:id="rId2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F0000"/>
            </a:gs>
            <a:gs pos="100000">
              <a:srgbClr val="69000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_画板 1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8120" y="5610225"/>
            <a:ext cx="12481560" cy="12928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3175" y="6790055"/>
            <a:ext cx="12213590" cy="75565"/>
          </a:xfrm>
          <a:prstGeom prst="rect">
            <a:avLst/>
          </a:prstGeom>
          <a:solidFill>
            <a:srgbClr val="E2B36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882515" y="2418080"/>
            <a:ext cx="24358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>
                <a:solidFill>
                  <a:srgbClr val="DBB456"/>
                </a:solidFill>
                <a:latin typeface="+mj-ea"/>
                <a:ea typeface="+mj-ea"/>
                <a:cs typeface="+mj-ea"/>
              </a:rPr>
              <a:t>谢谢</a:t>
            </a:r>
            <a:endParaRPr lang="zh-CN" altLang="en-US" sz="6000" b="1">
              <a:solidFill>
                <a:srgbClr val="DBB456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69205" y="3429000"/>
            <a:ext cx="207581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b="1" dirty="0">
                <a:solidFill>
                  <a:srgbClr val="DBB456"/>
                </a:solidFill>
                <a:latin typeface="+mj-lt"/>
                <a:ea typeface="微软雅黑" panose="020B0503020204020204" charset="-122"/>
                <a:cs typeface="+mj-lt"/>
                <a:sym typeface="+mn-ea"/>
              </a:rPr>
              <a:t>THANKS </a:t>
            </a:r>
            <a:endParaRPr lang="en-US" altLang="zh-CN" b="1" dirty="0">
              <a:solidFill>
                <a:srgbClr val="DBB456"/>
              </a:solidFill>
              <a:latin typeface="+mj-lt"/>
              <a:ea typeface="微软雅黑" panose="020B0503020204020204" charset="-122"/>
              <a:cs typeface="+mj-lt"/>
            </a:endParaRPr>
          </a:p>
        </p:txBody>
      </p:sp>
      <p:pic>
        <p:nvPicPr>
          <p:cNvPr id="13" name="图片 12" descr="未标题-1-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9840" y="314325"/>
            <a:ext cx="2075180" cy="12592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3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30"/>
  <p:tag name="KSO_WM_TEMPLATE_CATEGORY" val="custom"/>
  <p:tag name="KSO_WM_TEMPLATE_INDEX" val="20235917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5917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4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5917"/>
  <p:tag name="KSO_WM_TEMPLATE_THUMBS_INDEX" val="1、9"/>
</p:tagLst>
</file>

<file path=ppt/tags/tag12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4"/>
  <p:tag name="KSO_WM_UNIT_LAYERLEVEL" val="1"/>
  <p:tag name="KSO_WM_TAG_VERSION" val="3.0"/>
  <p:tag name="KSO_WM_BEAUTIFY_FLAG" val="#wm#"/>
  <p:tag name="KSO_WM_UNIT_TYPE" val="i"/>
  <p:tag name="KSO_WM_UNIT_INDEX" val="4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5917_4*l_h_i*1_1_1"/>
  <p:tag name="KSO_WM_TEMPLATE_CATEGORY" val="custom"/>
  <p:tag name="KSO_WM_TEMPLATE_INDEX" val="2023591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1"/>
  <p:tag name="KSO_WM_DIAGRAM_MAX_ITEMCNT" val="6"/>
  <p:tag name="KSO_WM_DIAGRAM_MIN_ITEMCNT" val="2"/>
  <p:tag name="KSO_WM_DIAGRAM_VIRTUALLY_FRAME" val="{&quot;height&quot;:299.2308654785157,&quot;left&quot;:89.01054824949252,&quot;top&quot;:140.69759875680515,&quot;width&quot;:779.1039428710936}"/>
  <p:tag name="KSO_WM_DIAGRAM_COLOR_MATCH_VALUE" val="{&quot;shape&quot;:{&quot;fill&quot;:{&quot;gradient&quot;:[{&quot;brightness&quot;:0.9300000071525574,&quot;colorType&quot;:1,&quot;foreColorIndex&quot;:16,&quot;pos&quot;:0.8399999737739563,&quot;transparency&quot;:0},{&quot;brightness&quot;:0.9300000071525574,&quot;colorType&quot;:1,&quot;foreColorIndex&quot;:16,&quot;pos&quot;:0.6800000071525574,&quot;transparency&quot;:0}],&quot;type&quot;:3},&quot;glow&quot;:{&quot;colorType&quot;:0},&quot;line&quot;:{&quot;type&quot;:0},&quot;shadow&quot;:{&quot;brightness&quot;:0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6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5917_4*l_h_i*1_3_1"/>
  <p:tag name="KSO_WM_TEMPLATE_CATEGORY" val="custom"/>
  <p:tag name="KSO_WM_TEMPLATE_INDEX" val="2023591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1"/>
  <p:tag name="KSO_WM_DIAGRAM_MAX_ITEMCNT" val="6"/>
  <p:tag name="KSO_WM_DIAGRAM_MIN_ITEMCNT" val="2"/>
  <p:tag name="KSO_WM_DIAGRAM_VIRTUALLY_FRAME" val="{&quot;height&quot;:299.2308654785157,&quot;left&quot;:89.01054824949252,&quot;top&quot;:140.69759875680515,&quot;width&quot;:779.1039428710936}"/>
  <p:tag name="KSO_WM_DIAGRAM_COLOR_MATCH_VALUE" val="{&quot;shape&quot;:{&quot;fill&quot;:{&quot;gradient&quot;:[{&quot;brightness&quot;:0.9300000071525574,&quot;colorType&quot;:1,&quot;foreColorIndex&quot;:16,&quot;pos&quot;:0.8399999737739563,&quot;transparency&quot;:0},{&quot;brightness&quot;:0.9300000071525574,&quot;colorType&quot;:1,&quot;foreColorIndex&quot;:16,&quot;pos&quot;:0.6800000071525574,&quot;transparency&quot;:0}],&quot;type&quot;:3},&quot;glow&quot;:{&quot;colorType&quot;:0},&quot;line&quot;:{&quot;type&quot;:0},&quot;shadow&quot;:{&quot;brightness&quot;:0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6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5917_4*l_h_i*1_1_2"/>
  <p:tag name="KSO_WM_TEMPLATE_CATEGORY" val="custom"/>
  <p:tag name="KSO_WM_TEMPLATE_INDEX" val="2023591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2"/>
  <p:tag name="KSO_WM_DIAGRAM_MAX_ITEMCNT" val="6"/>
  <p:tag name="KSO_WM_DIAGRAM_MIN_ITEMCNT" val="2"/>
  <p:tag name="KSO_WM_DIAGRAM_VIRTUALLY_FRAME" val="{&quot;height&quot;:299.2308654785157,&quot;left&quot;:89.01054824949252,&quot;top&quot;:140.69759875680515,&quot;width&quot;:779.1039428710936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6,&quot;transparency&quot;:0.20000000298023224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6"/>
  <p:tag name="KSO_WM_UNIT_LINE_FILL_TYPE" val="2"/>
  <p:tag name="KSO_WM_UNIT_USESOURCEFORMAT_APPLY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5917_4*l_h_i*1_3_2"/>
  <p:tag name="KSO_WM_TEMPLATE_CATEGORY" val="custom"/>
  <p:tag name="KSO_WM_TEMPLATE_INDEX" val="2023591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2"/>
  <p:tag name="KSO_WM_DIAGRAM_MAX_ITEMCNT" val="6"/>
  <p:tag name="KSO_WM_DIAGRAM_MIN_ITEMCNT" val="2"/>
  <p:tag name="KSO_WM_DIAGRAM_VIRTUALLY_FRAME" val="{&quot;height&quot;:299.2308654785157,&quot;left&quot;:89.01054824949252,&quot;top&quot;:140.69759875680515,&quot;width&quot;:779.1039428710936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6,&quot;transparency&quot;:0.20000000298023224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6"/>
  <p:tag name="KSO_WM_UNIT_LINE_FILL_TYPE" val="2"/>
  <p:tag name="KSO_WM_UNIT_USESOURCEFORMAT_APPLY" val="1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5917_4*l_h_i*1_2_1"/>
  <p:tag name="KSO_WM_TEMPLATE_CATEGORY" val="custom"/>
  <p:tag name="KSO_WM_TEMPLATE_INDEX" val="2023591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1"/>
  <p:tag name="KSO_WM_DIAGRAM_MAX_ITEMCNT" val="6"/>
  <p:tag name="KSO_WM_DIAGRAM_MIN_ITEMCNT" val="2"/>
  <p:tag name="KSO_WM_DIAGRAM_VIRTUALLY_FRAME" val="{&quot;height&quot;:299.2308654785157,&quot;left&quot;:89.01054824949252,&quot;top&quot;:140.69759875680515,&quot;width&quot;:779.1039428710936}"/>
  <p:tag name="KSO_WM_DIAGRAM_COLOR_MATCH_VALUE" val="{&quot;shape&quot;:{&quot;fill&quot;:{&quot;gradient&quot;:[{&quot;brightness&quot;:0.9300000071525574,&quot;colorType&quot;:1,&quot;foreColorIndex&quot;:16,&quot;pos&quot;:0.8399999737739563,&quot;transparency&quot;:0},{&quot;brightness&quot;:0.9300000071525574,&quot;colorType&quot;:1,&quot;foreColorIndex&quot;:16,&quot;pos&quot;:0.6800000071525574,&quot;transparency&quot;:0}],&quot;type&quot;:3},&quot;glow&quot;:{&quot;colorType&quot;:0},&quot;line&quot;:{&quot;type&quot;:0},&quot;shadow&quot;:{&quot;brightness&quot;:0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6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5917_4*l_h_i*1_4_1"/>
  <p:tag name="KSO_WM_TEMPLATE_CATEGORY" val="custom"/>
  <p:tag name="KSO_WM_TEMPLATE_INDEX" val="2023591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4_1"/>
  <p:tag name="KSO_WM_DIAGRAM_MAX_ITEMCNT" val="6"/>
  <p:tag name="KSO_WM_DIAGRAM_MIN_ITEMCNT" val="2"/>
  <p:tag name="KSO_WM_DIAGRAM_VIRTUALLY_FRAME" val="{&quot;height&quot;:299.2308654785157,&quot;left&quot;:89.01054824949252,&quot;top&quot;:140.69759875680515,&quot;width&quot;:779.1039428710936}"/>
  <p:tag name="KSO_WM_DIAGRAM_COLOR_MATCH_VALUE" val="{&quot;shape&quot;:{&quot;fill&quot;:{&quot;gradient&quot;:[{&quot;brightness&quot;:0.9300000071525574,&quot;colorType&quot;:1,&quot;foreColorIndex&quot;:16,&quot;pos&quot;:0.8399999737739563,&quot;transparency&quot;:0},{&quot;brightness&quot;:0.9300000071525574,&quot;colorType&quot;:1,&quot;foreColorIndex&quot;:16,&quot;pos&quot;:0.6800000071525574,&quot;transparency&quot;:0}],&quot;type&quot;:3},&quot;glow&quot;:{&quot;colorType&quot;:0},&quot;line&quot;:{&quot;type&quot;:0},&quot;shadow&quot;:{&quot;brightness&quot;:0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6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5917_4*l_h_i*1_2_2"/>
  <p:tag name="KSO_WM_TEMPLATE_CATEGORY" val="custom"/>
  <p:tag name="KSO_WM_TEMPLATE_INDEX" val="2023591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2"/>
  <p:tag name="KSO_WM_DIAGRAM_MAX_ITEMCNT" val="6"/>
  <p:tag name="KSO_WM_DIAGRAM_MIN_ITEMCNT" val="2"/>
  <p:tag name="KSO_WM_DIAGRAM_VIRTUALLY_FRAME" val="{&quot;height&quot;:299.2308654785157,&quot;left&quot;:89.01054824949252,&quot;top&quot;:140.69759875680515,&quot;width&quot;:779.1039428710936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6,&quot;transparency&quot;:0.20000000298023224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6"/>
  <p:tag name="KSO_WM_UNIT_LINE_FILL_TYPE" val="2"/>
  <p:tag name="KSO_WM_UNIT_USESOURCEFORMAT_APPLY" val="1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5917_4*l_h_i*1_4_2"/>
  <p:tag name="KSO_WM_TEMPLATE_CATEGORY" val="custom"/>
  <p:tag name="KSO_WM_TEMPLATE_INDEX" val="2023591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4_2"/>
  <p:tag name="KSO_WM_DIAGRAM_MAX_ITEMCNT" val="6"/>
  <p:tag name="KSO_WM_DIAGRAM_MIN_ITEMCNT" val="2"/>
  <p:tag name="KSO_WM_DIAGRAM_VIRTUALLY_FRAME" val="{&quot;height&quot;:299.2308654785157,&quot;left&quot;:89.01054824949252,&quot;top&quot;:140.69759875680515,&quot;width&quot;:779.1039428710936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6,&quot;transparency&quot;:0.20000000298023224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6"/>
  <p:tag name="KSO_WM_UNIT_LINE_FILL_TYPE" val="2"/>
  <p:tag name="KSO_WM_UNIT_USESOURCEFORMAT_APPLY" val="1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5917_4*a*1"/>
  <p:tag name="KSO_WM_TEMPLATE_CATEGORY" val="custom"/>
  <p:tag name="KSO_WM_TEMPLATE_INDEX" val="20235917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NOCLEAR" val="0"/>
  <p:tag name="KSO_WM_UNIT_VALUE" val="2"/>
  <p:tag name="KSO_WM_DIAGRAM_GROUP_CODE" val="l1-1"/>
  <p:tag name="KSO_WM_UNIT_TYPE" val="a"/>
  <p:tag name="KSO_WM_UNIT_INDEX" val="1"/>
  <p:tag name="KSO_WM_UNIT_TEXT_FILL_FORE_SCHEMECOLOR_INDEX" val="15"/>
  <p:tag name="KSO_WM_UNIT_TEXT_FILL_TYPE" val="1"/>
  <p:tag name="KSO_WM_UNIT_USESOURCEFORMAT_APPLY" val="1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5917_4*l_h_i*1_1_3"/>
  <p:tag name="KSO_WM_TEMPLATE_CATEGORY" val="custom"/>
  <p:tag name="KSO_WM_TEMPLATE_INDEX" val="2023591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SUBTYPE" val="d"/>
  <p:tag name="KSO_WM_UNIT_TYPE" val="l_h_i"/>
  <p:tag name="KSO_WM_UNIT_INDEX" val="1_1_3"/>
  <p:tag name="KSO_WM_DIAGRAM_MAX_ITEMCNT" val="6"/>
  <p:tag name="KSO_WM_DIAGRAM_MIN_ITEMCNT" val="2"/>
  <p:tag name="KSO_WM_DIAGRAM_VIRTUALLY_FRAME" val="{&quot;height&quot;:299.2308654785157,&quot;left&quot;:89.01054824949252,&quot;top&quot;:140.69759875680515,&quot;width&quot;:779.10394287109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5"/>
  <p:tag name="KSO_WM_UNIT_TEXT_FILL_TYPE" val="1"/>
  <p:tag name="KSO_WM_UNIT_USESOURCEFORMAT_APPLY" val="1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5917_4*l_h_i*1_3_3"/>
  <p:tag name="KSO_WM_TEMPLATE_CATEGORY" val="custom"/>
  <p:tag name="KSO_WM_TEMPLATE_INDEX" val="2023591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SUBTYPE" val="d"/>
  <p:tag name="KSO_WM_UNIT_TYPE" val="l_h_i"/>
  <p:tag name="KSO_WM_UNIT_INDEX" val="1_3_3"/>
  <p:tag name="KSO_WM_DIAGRAM_MAX_ITEMCNT" val="6"/>
  <p:tag name="KSO_WM_DIAGRAM_MIN_ITEMCNT" val="2"/>
  <p:tag name="KSO_WM_DIAGRAM_VIRTUALLY_FRAME" val="{&quot;height&quot;:299.2308654785157,&quot;left&quot;:89.01054824949252,&quot;top&quot;:140.69759875680515,&quot;width&quot;:779.10394287109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5"/>
  <p:tag name="KSO_WM_UNIT_TEXT_FILL_TYPE" val="1"/>
  <p:tag name="KSO_WM_UNIT_USESOURCEFORMAT_APPLY" val="1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5917_4*l_h_f*1_1_1"/>
  <p:tag name="KSO_WM_TEMPLATE_CATEGORY" val="custom"/>
  <p:tag name="KSO_WM_TEMPLATE_INDEX" val="2023591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f"/>
  <p:tag name="KSO_WM_UNIT_INDEX" val="1_1_1"/>
  <p:tag name="KSO_WM_DIAGRAM_MAX_ITEMCNT" val="6"/>
  <p:tag name="KSO_WM_DIAGRAM_MIN_ITEMCNT" val="2"/>
  <p:tag name="KSO_WM_DIAGRAM_VIRTUALLY_FRAME" val="{&quot;height&quot;:299.2308654785157,&quot;left&quot;:89.01054824949252,&quot;top&quot;:140.69759875680515,&quot;width&quot;:779.10394287109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333333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a"/>
  <p:tag name="KSO_WM_UNIT_PRESET_TEXT" val="添加目录项标题"/>
  <p:tag name="KSO_WM_UNIT_TEXT_TYPE" val="1"/>
  <p:tag name="KSO_WM_UNIT_USESOURCEFORMAT_APPLY" val="1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5917_4*l_h_f*1_3_1"/>
  <p:tag name="KSO_WM_TEMPLATE_CATEGORY" val="custom"/>
  <p:tag name="KSO_WM_TEMPLATE_INDEX" val="2023591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f"/>
  <p:tag name="KSO_WM_UNIT_INDEX" val="1_3_1"/>
  <p:tag name="KSO_WM_DIAGRAM_MAX_ITEMCNT" val="6"/>
  <p:tag name="KSO_WM_DIAGRAM_MIN_ITEMCNT" val="2"/>
  <p:tag name="KSO_WM_DIAGRAM_VIRTUALLY_FRAME" val="{&quot;height&quot;:299.2308654785157,&quot;left&quot;:89.01054824949252,&quot;top&quot;:140.69759875680515,&quot;width&quot;:779.10394287109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333333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a"/>
  <p:tag name="KSO_WM_UNIT_PRESET_TEXT" val="添加目录项标题"/>
  <p:tag name="KSO_WM_UNIT_TEXT_TYPE" val="1"/>
  <p:tag name="KSO_WM_UNIT_USESOURCEFORMAT_APPLY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5917_4*l_h_i*1_2_3"/>
  <p:tag name="KSO_WM_TEMPLATE_CATEGORY" val="custom"/>
  <p:tag name="KSO_WM_TEMPLATE_INDEX" val="2023591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SUBTYPE" val="d"/>
  <p:tag name="KSO_WM_UNIT_TYPE" val="l_h_i"/>
  <p:tag name="KSO_WM_UNIT_INDEX" val="1_2_3"/>
  <p:tag name="KSO_WM_DIAGRAM_MAX_ITEMCNT" val="6"/>
  <p:tag name="KSO_WM_DIAGRAM_MIN_ITEMCNT" val="2"/>
  <p:tag name="KSO_WM_DIAGRAM_VIRTUALLY_FRAME" val="{&quot;height&quot;:299.2308654785157,&quot;left&quot;:89.01054824949252,&quot;top&quot;:140.69759875680515,&quot;width&quot;:779.10394287109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5"/>
  <p:tag name="KSO_WM_UNIT_TEXT_FILL_TYPE" val="1"/>
  <p:tag name="KSO_WM_UNIT_USESOURCEFORMAT_APPLY" val="1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5917_4*l_h_i*1_4_3"/>
  <p:tag name="KSO_WM_TEMPLATE_CATEGORY" val="custom"/>
  <p:tag name="KSO_WM_TEMPLATE_INDEX" val="2023591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SUBTYPE" val="d"/>
  <p:tag name="KSO_WM_UNIT_TYPE" val="l_h_i"/>
  <p:tag name="KSO_WM_UNIT_INDEX" val="1_4_3"/>
  <p:tag name="KSO_WM_DIAGRAM_MAX_ITEMCNT" val="6"/>
  <p:tag name="KSO_WM_DIAGRAM_MIN_ITEMCNT" val="2"/>
  <p:tag name="KSO_WM_DIAGRAM_VIRTUALLY_FRAME" val="{&quot;height&quot;:299.2308654785157,&quot;left&quot;:89.01054824949252,&quot;top&quot;:140.69759875680515,&quot;width&quot;:779.10394287109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5"/>
  <p:tag name="KSO_WM_UNIT_TEXT_FILL_TYPE" val="1"/>
  <p:tag name="KSO_WM_UNIT_USESOURCEFORMAT_APPLY" val="1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5917_4*l_h_f*1_2_1"/>
  <p:tag name="KSO_WM_TEMPLATE_CATEGORY" val="custom"/>
  <p:tag name="KSO_WM_TEMPLATE_INDEX" val="2023591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f"/>
  <p:tag name="KSO_WM_UNIT_INDEX" val="1_2_1"/>
  <p:tag name="KSO_WM_DIAGRAM_MAX_ITEMCNT" val="6"/>
  <p:tag name="KSO_WM_DIAGRAM_MIN_ITEMCNT" val="2"/>
  <p:tag name="KSO_WM_DIAGRAM_VIRTUALLY_FRAME" val="{&quot;height&quot;:299.2308654785157,&quot;left&quot;:89.01054824949252,&quot;top&quot;:140.69759875680515,&quot;width&quot;:779.10394287109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333333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a"/>
  <p:tag name="KSO_WM_UNIT_PRESET_TEXT" val="添加目录项标题"/>
  <p:tag name="KSO_WM_UNIT_TEXT_TYPE" val="1"/>
  <p:tag name="KSO_WM_UNIT_USESOURCEFORMAT_APPLY" val="1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5917_4*l_h_f*1_4_1"/>
  <p:tag name="KSO_WM_TEMPLATE_CATEGORY" val="custom"/>
  <p:tag name="KSO_WM_TEMPLATE_INDEX" val="2023591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f"/>
  <p:tag name="KSO_WM_UNIT_INDEX" val="1_4_1"/>
  <p:tag name="KSO_WM_DIAGRAM_MAX_ITEMCNT" val="6"/>
  <p:tag name="KSO_WM_DIAGRAM_MIN_ITEMCNT" val="2"/>
  <p:tag name="KSO_WM_DIAGRAM_VIRTUALLY_FRAME" val="{&quot;height&quot;:299.2308654785157,&quot;left&quot;:89.01054824949252,&quot;top&quot;:140.69759875680515,&quot;width&quot;:779.10394287109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333333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a"/>
  <p:tag name="KSO_WM_UNIT_PRESET_TEXT" val="添加目录项标题"/>
  <p:tag name="KSO_WM_UNIT_TEXT_TYPE" val="1"/>
  <p:tag name="KSO_WM_UNIT_USESOURCEFORMAT_APPLY" val="1"/>
</p:tagLst>
</file>

<file path=ppt/tags/tag144.xml><?xml version="1.0" encoding="utf-8"?>
<p:tagLst xmlns:p="http://schemas.openxmlformats.org/presentationml/2006/main">
  <p:tag name="KSO_WM_SLIDE_ID" val="custom20235917_4"/>
  <p:tag name="KSO_WM_TEMPLATE_SUBCATEGORY" val="0"/>
  <p:tag name="KSO_WM_TEMPLATE_MASTER_TYPE" val="0"/>
  <p:tag name="KSO_WM_TEMPLATE_COLOR_TYPE" val="0"/>
  <p:tag name="KSO_WM_SLIDE_ITEM_CNT" val="4"/>
  <p:tag name="KSO_WM_SLIDE_INDEX" val="4"/>
  <p:tag name="KSO_WM_TAG_VERSION" val="3.0"/>
  <p:tag name="KSO_WM_BEAUTIFY_FLAG" val="#wm#"/>
  <p:tag name="KSO_WM_TEMPLATE_CATEGORY" val="custom"/>
  <p:tag name="KSO_WM_TEMPLATE_INDEX" val="20235917"/>
  <p:tag name="KSO_WM_SLIDE_TYPE" val="contents"/>
  <p:tag name="KSO_WM_SLIDE_SUBTYPE" val="diag"/>
  <p:tag name="KSO_WM_DIAGRAM_GROUP_CODE" val="l1-1"/>
  <p:tag name="KSO_WM_SLIDE_DIAGTYPE" val="l"/>
  <p:tag name="KSO_WM_SLIDE_LAYOUT" val="a_l"/>
  <p:tag name="KSO_WM_SLIDE_LAYOUT_CNT" val="1_1"/>
</p:tagLst>
</file>

<file path=ppt/tags/tag145.xml><?xml version="1.0" encoding="utf-8"?>
<p:tagLst xmlns:p="http://schemas.openxmlformats.org/presentationml/2006/main">
  <p:tag name="KSO_WM_UNIT_VALUE" val="989*98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1772_1*d*1"/>
  <p:tag name="KSO_WM_TEMPLATE_CATEGORY" val="custom"/>
  <p:tag name="KSO_WM_TEMPLATE_INDEX" val="20231772"/>
  <p:tag name="KSO_WM_UNIT_LAYERLEVEL" val="1"/>
  <p:tag name="KSO_WM_TAG_VERSION" val="3.0"/>
  <p:tag name="KSO_WM_BEAUTIFY_FLAG" val="#wm#"/>
  <p:tag name="KSO_WM_UNIT_LINE_FORE_SCHEMECOLOR_INDEX" val="1"/>
  <p:tag name="KSO_WM_UNIT_LINE_FILL_TYPE" val="2"/>
  <p:tag name="KSO_WM_UNIT_USESOURCEFORMAT_APPLY" val="0"/>
  <p:tag name="KSO_WM_UNIT_PICTURE_SUBTYPE" val="b"/>
  <p:tag name="KSO_WM_UNIT_FILL_FORE_SCHEMECOLOR_INDEX" val="5"/>
  <p:tag name="KSO_WM_UNIT_FILL_TYPE" val="1"/>
</p:tagLst>
</file>

<file path=ppt/tags/tag146.xml><?xml version="1.0" encoding="utf-8"?>
<p:tagLst xmlns:p="http://schemas.openxmlformats.org/presentationml/2006/main">
  <p:tag name="KSO_WM_BEAUTIFY_FLAG" val="#wm#"/>
  <p:tag name="KSO_WM_TEMPLATE_CATEGORY" val="custom"/>
  <p:tag name="KSO_WM_TEMPLATE_INDEX" val="20235917"/>
</p:tagLst>
</file>

<file path=ppt/tags/tag14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TEXT_FILL_FORE_SCHEMECOLOR_INDEX" val="13"/>
  <p:tag name="KSO_WM_UNIT_TEXT_FILL_TYPE" val="1"/>
  <p:tag name="KSO_WM_UNIT_USESOURCEFORMAT_APPLY" val="0"/>
  <p:tag name="KSO_WM_UNIT_VALUE" val="29"/>
  <p:tag name="KSO_WM_TEMPLATE_INDEX" val="20231770"/>
  <p:tag name="KSO_WM_UNIT_ID" val="custom20231770_1*a*1"/>
  <p:tag name="KSO_WM_UNIT_PRESET_TEXT" val="单击此处添加标题"/>
  <p:tag name="KSO_WM_UNIT_TEXT_TYPE" val="1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1770_1*i*1"/>
  <p:tag name="KSO_WM_TEMPLATE_CATEGORY" val="custom"/>
  <p:tag name="KSO_WM_TEMPLATE_INDEX" val="20231770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49.xml><?xml version="1.0" encoding="utf-8"?>
<p:tagLst xmlns:p="http://schemas.openxmlformats.org/presentationml/2006/main">
  <p:tag name="KSO_WM_UNIT_VALUE" val="1233*87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1770_1*d*1"/>
  <p:tag name="KSO_WM_TEMPLATE_CATEGORY" val="custom"/>
  <p:tag name="KSO_WM_TEMPLATE_INDEX" val="20231770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SHADOW_SCHEMECOLOR_INDEX" val="13"/>
  <p:tag name="KSO_WM_UNIT_USESOURCEFORMAT_APPLY" val="0"/>
  <p:tag name="KSO_WM_UNIT_PICTURE_SUBTYPE" val="b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761_2*l_h_i*1_1_2"/>
  <p:tag name="KSO_WM_TEMPLATE_CATEGORY" val="diagram"/>
  <p:tag name="KSO_WM_TEMPLATE_INDEX" val="202317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65000000000003,&quot;left&quot;:348.99998779296874,&quot;top&quot;:107.82503937007873,&quot;width&quot;:558.4000244140625}"/>
  <p:tag name="KSO_WM_DIAGRAM_COLOR_MATCH_VALUE" val="{&quot;shape&quot;:{&quot;fill&quot;:{&quot;solid&quot;:{&quot;brightness&quot;:0.6000000238418579,&quot;colorType&quot;:1,&quot;foreColorIndex&quot;:5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6"/>
  <p:tag name="KSO_WM_UNIT_TEXT_FILL_FORE_SCHEMECOLOR_INDEX" val="2"/>
  <p:tag name="KSO_WM_UNIT_TEXT_FILL_TYPE" val="1"/>
  <p:tag name="KSO_WM_UNIT_USESOURCEFORMAT_APPLY" val="0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1761_2*l_h_i*1_1_1"/>
  <p:tag name="KSO_WM_TEMPLATE_CATEGORY" val="diagram"/>
  <p:tag name="KSO_WM_TEMPLATE_INDEX" val="2023176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65000000000003,&quot;left&quot;:348.99998779296874,&quot;top&quot;:107.82503937007873,&quot;width&quot;:558.40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SHADOW_SCHEMECOLOR_INDEX" val="5"/>
  <p:tag name="KSO_WM_UNIT_USESOURCEFORMAT_APPLY" val="0"/>
</p:tagLst>
</file>

<file path=ppt/tags/tag15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761_2*l_h_f*1_1_1"/>
  <p:tag name="KSO_WM_TEMPLATE_CATEGORY" val="diagram"/>
  <p:tag name="KSO_WM_TEMPLATE_INDEX" val="2023176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65000000000003,&quot;left&quot;:348.99998779296874,&quot;top&quot;:107.82503937007873,&quot;width&quot;:558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。单击此处输入你的项正文，请尽量言简意赅的阐述观点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5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761_2*l_h_a*1_1_1"/>
  <p:tag name="KSO_WM_TEMPLATE_CATEGORY" val="diagram"/>
  <p:tag name="KSO_WM_TEMPLATE_INDEX" val="2023176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65000000000003,&quot;left&quot;:348.99998779296874,&quot;top&quot;:107.82503937007873,&quot;width&quot;:558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5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761_2*l_h_i*1_2_2"/>
  <p:tag name="KSO_WM_TEMPLATE_CATEGORY" val="diagram"/>
  <p:tag name="KSO_WM_TEMPLATE_INDEX" val="202317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65000000000003,&quot;left&quot;:348.99998779296874,&quot;top&quot;:107.82503937007873,&quot;width&quot;:558.4000244140625}"/>
  <p:tag name="KSO_WM_DIAGRAM_COLOR_MATCH_VALUE" val="{&quot;shape&quot;:{&quot;fill&quot;:{&quot;solid&quot;:{&quot;brightness&quot;:0.6000000238418579,&quot;colorType&quot;:1,&quot;foreColorIndex&quot;:5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6"/>
  <p:tag name="KSO_WM_UNIT_TEXT_FILL_FORE_SCHEMECOLOR_INDEX" val="2"/>
  <p:tag name="KSO_WM_UNIT_TEXT_FILL_TYPE" val="1"/>
  <p:tag name="KSO_WM_UNIT_USESOURCEFORMAT_APPLY" val="0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1761_2*l_h_i*1_2_1"/>
  <p:tag name="KSO_WM_TEMPLATE_CATEGORY" val="diagram"/>
  <p:tag name="KSO_WM_TEMPLATE_INDEX" val="2023176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65000000000003,&quot;left&quot;:348.99998779296874,&quot;top&quot;:107.82503937007873,&quot;width&quot;:558.40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SHADOW_SCHEMECOLOR_INDEX" val="5"/>
  <p:tag name="KSO_WM_UNIT_USESOURCEFORMAT_APPLY" val="0"/>
</p:tagLst>
</file>

<file path=ppt/tags/tag15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761_2*l_h_f*1_2_1"/>
  <p:tag name="KSO_WM_TEMPLATE_CATEGORY" val="diagram"/>
  <p:tag name="KSO_WM_TEMPLATE_INDEX" val="2023176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65000000000003,&quot;left&quot;:348.99998779296874,&quot;top&quot;:107.82503937007873,&quot;width&quot;:558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。单击此处输入你的项正文，请尽量言简意赅的阐述观点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5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761_2*l_h_a*1_2_1"/>
  <p:tag name="KSO_WM_TEMPLATE_CATEGORY" val="diagram"/>
  <p:tag name="KSO_WM_TEMPLATE_INDEX" val="2023176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65000000000003,&quot;left&quot;:348.99998779296874,&quot;top&quot;:107.82503937007873,&quot;width&quot;:558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5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761_2*l_h_i*1_3_2"/>
  <p:tag name="KSO_WM_TEMPLATE_CATEGORY" val="diagram"/>
  <p:tag name="KSO_WM_TEMPLATE_INDEX" val="202317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65000000000003,&quot;left&quot;:348.99998779296874,&quot;top&quot;:107.82503937007873,&quot;width&quot;:558.4000244140625}"/>
  <p:tag name="KSO_WM_DIAGRAM_COLOR_MATCH_VALUE" val="{&quot;shape&quot;:{&quot;fill&quot;:{&quot;solid&quot;:{&quot;brightness&quot;:0.6000000238418579,&quot;colorType&quot;:1,&quot;foreColorIndex&quot;:5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6"/>
  <p:tag name="KSO_WM_UNIT_TEXT_FILL_FORE_SCHEMECOLOR_INDEX" val="2"/>
  <p:tag name="KSO_WM_UNIT_TEXT_FILL_TYPE" val="1"/>
  <p:tag name="KSO_WM_UNIT_USESOURCEFORMAT_APPLY" val="0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1761_2*l_h_i*1_3_1"/>
  <p:tag name="KSO_WM_TEMPLATE_CATEGORY" val="diagram"/>
  <p:tag name="KSO_WM_TEMPLATE_INDEX" val="2023176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65000000000003,&quot;left&quot;:348.99998779296874,&quot;top&quot;:107.82503937007873,&quot;width&quot;:558.40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SHADOW_SCHEMECOLOR_INDEX" val="5"/>
  <p:tag name="KSO_WM_UNIT_USESOURCEFORMAT_APPLY" val="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761_2*l_h_f*1_3_1"/>
  <p:tag name="KSO_WM_TEMPLATE_CATEGORY" val="diagram"/>
  <p:tag name="KSO_WM_TEMPLATE_INDEX" val="2023176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65000000000003,&quot;left&quot;:348.99998779296874,&quot;top&quot;:107.82503937007873,&quot;width&quot;:558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。单击此处输入你的项正文，请尽量言简意赅的阐述观点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761_2*l_h_a*1_3_1"/>
  <p:tag name="KSO_WM_TEMPLATE_CATEGORY" val="diagram"/>
  <p:tag name="KSO_WM_TEMPLATE_INDEX" val="2023176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65000000000003,&quot;left&quot;:348.99998779296874,&quot;top&quot;:107.82503937007873,&quot;width&quot;:558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62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558.4*365.65"/>
  <p:tag name="KSO_WM_SLIDE_POSITION" val="349*107.825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5917"/>
  <p:tag name="KSO_WM_TEMPLATE_SUBCATEGORY" val="0"/>
  <p:tag name="KSO_WM_SLIDE_INDEX" val="1"/>
  <p:tag name="KSO_WM_TAG_VERSION" val="3.0"/>
  <p:tag name="KSO_WM_SLIDE_ID" val="custom20231770_1"/>
  <p:tag name="KSO_WM_SLIDE_ITEM_CNT" val="3"/>
</p:tagLst>
</file>

<file path=ppt/tags/tag16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f"/>
  <p:tag name="KSO_WM_UNIT_INDEX" val="1"/>
  <p:tag name="KSO_WM_UNIT_ID" val="custom20234786_1*f*1"/>
  <p:tag name="KSO_WM_TEMPLATE_CATEGORY" val="custom"/>
  <p:tag name="KSO_WM_TEMPLATE_INDEX" val="20234786"/>
  <p:tag name="KSO_WM_UNIT_LAYERLEVEL" val="1"/>
  <p:tag name="KSO_WM_TAG_VERSION" val="3.0"/>
  <p:tag name="KSO_WM_BEAUTIFY_FLAG" val="#wm#"/>
  <p:tag name="KSO_WM_UNIT_VALUE" val="23"/>
  <p:tag name="KSO_WM_UNIT_TEXT_TYPE" val="1"/>
  <p:tag name="KSO_WM_UNIT_PRESET_TEXT" val="单击此处添加文本具体内容，简明扼要地阐述观点。&#10;"/>
  <p:tag name="KSO_WM_UNIT_TEXT_LAYER_COUNT" val="1"/>
  <p:tag name="KSO_WM_UNIT_TEXT_FILL_FORE_SCHEMECOLOR_INDEX" val="13"/>
  <p:tag name="KSO_WM_UNIT_TEXT_FILL_TYPE" val="1"/>
  <p:tag name="KSO_WM_UNIT_USESOURCEFORMAT_APPLY" val="0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4786_1*i*1"/>
  <p:tag name="KSO_WM_TEMPLATE_CATEGORY" val="custom"/>
  <p:tag name="KSO_WM_TEMPLATE_INDEX" val="20234786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4786_1*i*2"/>
  <p:tag name="KSO_WM_TEMPLATE_CATEGORY" val="custom"/>
  <p:tag name="KSO_WM_TEMPLATE_INDEX" val="20234786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custom20234786_1*i*3"/>
  <p:tag name="KSO_WM_TEMPLATE_CATEGORY" val="custom"/>
  <p:tag name="KSO_WM_TEMPLATE_INDEX" val="20234786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custom20234786_1*i*4"/>
  <p:tag name="KSO_WM_TEMPLATE_CATEGORY" val="custom"/>
  <p:tag name="KSO_WM_TEMPLATE_INDEX" val="20234786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168.xml><?xml version="1.0" encoding="utf-8"?>
<p:tagLst xmlns:p="http://schemas.openxmlformats.org/presentationml/2006/main">
  <p:tag name="KSO_WM_UNIT_VALUE" val="1342*146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4786_1*d*1"/>
  <p:tag name="KSO_WM_TEMPLATE_CATEGORY" val="custom"/>
  <p:tag name="KSO_WM_TEMPLATE_INDEX" val="20234786"/>
  <p:tag name="KSO_WM_UNIT_LAYERLEVEL" val="1"/>
  <p:tag name="KSO_WM_TAG_VERSION" val="3.0"/>
  <p:tag name="KSO_WM_BEAUTIFY_FLAG" val="#wm#"/>
  <p:tag name="KSO_WM_UNIT_PICTURE_SUBTYPE" val="b"/>
  <p:tag name="KSO_WM_UNIT_FILL_FORE_SCHEMECOLOR_INDEX" val="5"/>
  <p:tag name="KSO_WM_UNIT_FILL_TYPE" val="1"/>
  <p:tag name="KSO_WM_UNIT_SHADOW_SCHEMECOLOR_INDEX" val="5"/>
  <p:tag name="KSO_WM_UNIT_USESOURCEFORMAT_APPLY" val="0"/>
</p:tagLst>
</file>

<file path=ppt/tags/tag16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4782_2*l_h_i*1_1_1"/>
  <p:tag name="KSO_WM_TEMPLATE_CATEGORY" val="diagram"/>
  <p:tag name="KSO_WM_TEMPLATE_INDEX" val="20234782"/>
  <p:tag name="KSO_WM_UNIT_LAYERLEVEL" val="1_1_1"/>
  <p:tag name="KSO_WM_TAG_VERSION" val="3.0"/>
  <p:tag name="KSO_WM_BEAUTIFY_FLAG" val="#wm#"/>
  <p:tag name="KSO_WM_DIAGRAM_MAX_ITEMCNT" val="3"/>
  <p:tag name="KSO_WM_DIAGRAM_MIN_ITEMCNT" val="2"/>
  <p:tag name="KSO_WM_DIAGRAM_VIRTUALLY_FRAME" val="{&quot;height&quot;:259.69685039370086,&quot;left&quot;:76.33488188976378,&quot;top&quot;:224.6515748031496,&quot;width&quot;:416.13031496062996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-0.25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4782_2*l_h_i*1_2_1"/>
  <p:tag name="KSO_WM_TEMPLATE_CATEGORY" val="diagram"/>
  <p:tag name="KSO_WM_TEMPLATE_INDEX" val="20234782"/>
  <p:tag name="KSO_WM_UNIT_LAYERLEVEL" val="1_1_1"/>
  <p:tag name="KSO_WM_TAG_VERSION" val="3.0"/>
  <p:tag name="KSO_WM_BEAUTIFY_FLAG" val="#wm#"/>
  <p:tag name="KSO_WM_DIAGRAM_MAX_ITEMCNT" val="3"/>
  <p:tag name="KSO_WM_DIAGRAM_MIN_ITEMCNT" val="2"/>
  <p:tag name="KSO_WM_DIAGRAM_VIRTUALLY_FRAME" val="{&quot;height&quot;:259.69685039370086,&quot;left&quot;:76.33488188976378,&quot;top&quot;:224.6515748031496,&quot;width&quot;:416.13031496062996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-0.25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17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782_2*l_h_f*1_1_1"/>
  <p:tag name="KSO_WM_TEMPLATE_CATEGORY" val="diagram"/>
  <p:tag name="KSO_WM_TEMPLATE_INDEX" val="20234782"/>
  <p:tag name="KSO_WM_UNIT_LAYERLEVEL" val="1_1_1"/>
  <p:tag name="KSO_WM_TAG_VERSION" val="3.0"/>
  <p:tag name="KSO_WM_BEAUTIFY_FLAG" val="#wm#"/>
  <p:tag name="KSO_WM_UNIT_TEXT_FILL_FORE_SCHEMECOLOR_INDEX" val="1"/>
  <p:tag name="KSO_WM_UNIT_TEXT_FILL_TYPE" val="1"/>
  <p:tag name="KSO_WM_DIAGRAM_MAX_ITEMCNT" val="3"/>
  <p:tag name="KSO_WM_DIAGRAM_MIN_ITEMCNT" val="2"/>
  <p:tag name="KSO_WM_DIAGRAM_VIRTUALLY_FRAME" val="{&quot;height&quot;:259.69685039370086,&quot;left&quot;:76.33488188976378,&quot;top&quot;:224.6515748031496,&quot;width&quot;:416.1303149606299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添加文本，简明扼要地阐述观点。根据需要可增减文字。"/>
  <p:tag name="KSO_WM_UNIT_USESOURCEFORMAT_APPLY" val="0"/>
</p:tagLst>
</file>

<file path=ppt/tags/tag17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4782_2*l_h_f*1_2_1"/>
  <p:tag name="KSO_WM_TEMPLATE_CATEGORY" val="diagram"/>
  <p:tag name="KSO_WM_TEMPLATE_INDEX" val="20234782"/>
  <p:tag name="KSO_WM_UNIT_LAYERLEVEL" val="1_1_1"/>
  <p:tag name="KSO_WM_TAG_VERSION" val="3.0"/>
  <p:tag name="KSO_WM_BEAUTIFY_FLAG" val="#wm#"/>
  <p:tag name="KSO_WM_UNIT_TEXT_FILL_FORE_SCHEMECOLOR_INDEX" val="1"/>
  <p:tag name="KSO_WM_UNIT_TEXT_FILL_TYPE" val="1"/>
  <p:tag name="KSO_WM_DIAGRAM_MAX_ITEMCNT" val="3"/>
  <p:tag name="KSO_WM_DIAGRAM_MIN_ITEMCNT" val="2"/>
  <p:tag name="KSO_WM_DIAGRAM_VIRTUALLY_FRAME" val="{&quot;height&quot;:259.69685039370086,&quot;left&quot;:76.33488188976378,&quot;top&quot;:224.6515748031496,&quot;width&quot;:416.1303149606299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添加文本，简明扼要地阐述观点。根据需要可增减文字。"/>
  <p:tag name="KSO_WM_UNIT_USESOURCEFORMAT_APPLY" val="0"/>
</p:tagLst>
</file>

<file path=ppt/tags/tag17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4782_2*l_h_i*1_3_1"/>
  <p:tag name="KSO_WM_TEMPLATE_CATEGORY" val="diagram"/>
  <p:tag name="KSO_WM_TEMPLATE_INDEX" val="20234782"/>
  <p:tag name="KSO_WM_UNIT_LAYERLEVEL" val="1_1_1"/>
  <p:tag name="KSO_WM_TAG_VERSION" val="3.0"/>
  <p:tag name="KSO_WM_BEAUTIFY_FLAG" val="#wm#"/>
  <p:tag name="KSO_WM_DIAGRAM_MAX_ITEMCNT" val="3"/>
  <p:tag name="KSO_WM_DIAGRAM_MIN_ITEMCNT" val="2"/>
  <p:tag name="KSO_WM_DIAGRAM_VIRTUALLY_FRAME" val="{&quot;height&quot;:259.69685039370086,&quot;left&quot;:76.33488188976378,&quot;top&quot;:224.6515748031496,&quot;width&quot;:416.13031496062996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-0.25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17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4782_2*l_h_f*1_3_1"/>
  <p:tag name="KSO_WM_TEMPLATE_CATEGORY" val="diagram"/>
  <p:tag name="KSO_WM_TEMPLATE_INDEX" val="20234782"/>
  <p:tag name="KSO_WM_UNIT_LAYERLEVEL" val="1_1_1"/>
  <p:tag name="KSO_WM_TAG_VERSION" val="3.0"/>
  <p:tag name="KSO_WM_BEAUTIFY_FLAG" val="#wm#"/>
  <p:tag name="KSO_WM_UNIT_TEXT_FILL_FORE_SCHEMECOLOR_INDEX" val="1"/>
  <p:tag name="KSO_WM_UNIT_TEXT_FILL_TYPE" val="1"/>
  <p:tag name="KSO_WM_DIAGRAM_MAX_ITEMCNT" val="3"/>
  <p:tag name="KSO_WM_DIAGRAM_MIN_ITEMCNT" val="2"/>
  <p:tag name="KSO_WM_DIAGRAM_VIRTUALLY_FRAME" val="{&quot;height&quot;:259.69685039370086,&quot;left&quot;:76.33488188976378,&quot;top&quot;:224.6515748031496,&quot;width&quot;:416.1303149606299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添加文本，简明扼要地阐述观点。根据需要可增减文字。"/>
  <p:tag name="KSO_WM_UNIT_USESOURCEFORMAT_APPLY" val="0"/>
</p:tagLst>
</file>

<file path=ppt/tags/tag17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TEXT_FILL_FORE_SCHEMECOLOR_INDEX" val="13"/>
  <p:tag name="KSO_WM_UNIT_TEXT_FILL_TYPE" val="1"/>
  <p:tag name="KSO_WM_UNIT_USESOURCEFORMAT_APPLY" val="0"/>
  <p:tag name="KSO_WM_UNIT_VALUE" val="29"/>
  <p:tag name="KSO_WM_TEMPLATE_INDEX" val="20231770"/>
  <p:tag name="KSO_WM_UNIT_ID" val="custom20231770_1*a*1"/>
  <p:tag name="KSO_WM_UNIT_PRESET_TEXT" val="单击此处添加标题"/>
  <p:tag name="KSO_WM_UNIT_TEXT_TYPE" val="1"/>
</p:tagLst>
</file>

<file path=ppt/tags/tag176.xml><?xml version="1.0" encoding="utf-8"?>
<p:tagLst xmlns:p="http://schemas.openxmlformats.org/presentationml/2006/main">
  <p:tag name="KSO_WM_SLIDE_ID" val="custom20234786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3"/>
  <p:tag name="KSO_WM_SLIDE_INDEX" val="1"/>
  <p:tag name="KSO_WM_SLIDE_SIZE" val="416.13*259.697"/>
  <p:tag name="KSO_WM_SLIDE_POSITION" val="76.3349*224.652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5917"/>
  <p:tag name="KSO_WM_SLIDE_LAYOUT" val="a_d_f_l"/>
  <p:tag name="KSO_WM_SLIDE_LAYOUT_CNT" val="1_1_1_1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22_2*l_h_i*1_1_2"/>
  <p:tag name="KSO_WM_TEMPLATE_CATEGORY" val="diagram"/>
  <p:tag name="KSO_WM_TEMPLATE_INDEX" val="20234422"/>
  <p:tag name="KSO_WM_UNIT_LAYERLEVEL" val="1_1_1"/>
  <p:tag name="KSO_WM_TAG_VERSION" val="3.0"/>
  <p:tag name="KSO_WM_DIAGRAM_GROUP_CODE" val="l1-1"/>
  <p:tag name="KSO_WM_UNIT_TYPE" val="l_h_i"/>
  <p:tag name="KSO_WM_UNIT_INDEX" val="1_1_2"/>
  <p:tag name="KSO_WM_DIAGRAM_MAX_ITEMCNT" val="4"/>
  <p:tag name="KSO_WM_DIAGRAM_MIN_ITEMCNT" val="2"/>
  <p:tag name="KSO_WM_DIAGRAM_VIRTUALLY_FRAME" val="{&quot;height&quot;:384.1000061035156,&quot;left&quot;:54.4,&quot;top&quot;:115.49999694824218,&quot;width&quot;:851.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LINE_FORE_SCHEMECOLOR_INDEX" val="5"/>
  <p:tag name="KSO_WM_UNIT_LINE_FILL_TYPE" val="2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4422_2*l_h_i*1_1_1"/>
  <p:tag name="KSO_WM_TEMPLATE_CATEGORY" val="diagram"/>
  <p:tag name="KSO_WM_TEMPLATE_INDEX" val="20234422"/>
  <p:tag name="KSO_WM_UNIT_LAYERLEVEL" val="1_1_1"/>
  <p:tag name="KSO_WM_TAG_VERSION" val="3.0"/>
  <p:tag name="KSO_WM_UNIT_TEXT_FILL_FORE_SCHEMECOLOR_INDEX_BRIGHTNESS" val="0.15"/>
  <p:tag name="KSO_WM_DIAGRAM_GROUP_CODE" val="l1-1"/>
  <p:tag name="KSO_WM_DIAGRAM_MAX_ITEMCNT" val="4"/>
  <p:tag name="KSO_WM_DIAGRAM_MIN_ITEMCNT" val="2"/>
  <p:tag name="KSO_WM_DIAGRAM_VIRTUALLY_FRAME" val="{&quot;height&quot;:384.1000061035156,&quot;left&quot;:54.4,&quot;top&quot;:115.49999694824218,&quot;width&quot;:851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UNIT_USESOURCEFORMAT_APPLY" val="0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22_2*l_h_d*1_1_1"/>
  <p:tag name="KSO_WM_TEMPLATE_CATEGORY" val="diagram"/>
  <p:tag name="KSO_WM_TEMPLATE_INDEX" val="20234422"/>
  <p:tag name="KSO_WM_UNIT_LAYERLEVEL" val="1_1_1"/>
  <p:tag name="KSO_WM_TAG_VERSION" val="3.0"/>
  <p:tag name="KSO_WM_UNIT_VALUE" val="687*687"/>
  <p:tag name="KSO_WM_DIAGRAM_GROUP_CODE" val="l1-1"/>
  <p:tag name="KSO_WM_UNIT_TYPE" val="l_h_d"/>
  <p:tag name="KSO_WM_UNIT_INDEX" val="1_1_1"/>
  <p:tag name="KSO_WM_DIAGRAM_MAX_ITEMCNT" val="4"/>
  <p:tag name="KSO_WM_DIAGRAM_MIN_ITEMCNT" val="2"/>
  <p:tag name="KSO_WM_DIAGRAM_VIRTUALLY_FRAME" val="{&quot;height&quot;:384.1000061035156,&quot;left&quot;:54.4,&quot;top&quot;:115.49999694824218,&quot;width&quot;:851.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KSO_WM_UNIT_LINE_FILL_TYPE" val="2"/>
  <p:tag name="KSO_WM_UNIT_USESOURCEFORMAT_APPLY" val="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SUBTYPE" val="a"/>
  <p:tag name="KSO_WM_UNIT_NOCLEAR" val="0"/>
  <p:tag name="KSO_WM_UNIT_VALUE" val="6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422_2*l_h_f*1_1_1"/>
  <p:tag name="KSO_WM_TEMPLATE_CATEGORY" val="diagram"/>
  <p:tag name="KSO_WM_TEMPLATE_INDEX" val="20234422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84.1000061035156,&quot;left&quot;:54.4,&quot;top&quot;:115.49999694824218,&quot;width&quot;:851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DIAGRAM_VERSION" val="3"/>
  <p:tag name="KSO_WM_DIAGRAM_COLOR_TRICK" val="1"/>
  <p:tag name="KSO_WM_DIAGRAM_COLOR_TEXT_CAN_REMOVE" val="n"/>
  <p:tag name="KSO_WM_UNIT_PRESET_TEXT" val="单击此处添加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TEXT_LAYER_COUNT" val="1"/>
  <p:tag name="KSO_WM_UNIT_USESOURCEFORMAT_APPLY" val="0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22_2*l_h_i*1_2_2"/>
  <p:tag name="KSO_WM_TEMPLATE_CATEGORY" val="diagram"/>
  <p:tag name="KSO_WM_TEMPLATE_INDEX" val="20234422"/>
  <p:tag name="KSO_WM_UNIT_LAYERLEVEL" val="1_1_1"/>
  <p:tag name="KSO_WM_TAG_VERSION" val="3.0"/>
  <p:tag name="KSO_WM_DIAGRAM_GROUP_CODE" val="l1-1"/>
  <p:tag name="KSO_WM_UNIT_TYPE" val="l_h_i"/>
  <p:tag name="KSO_WM_UNIT_INDEX" val="1_2_2"/>
  <p:tag name="KSO_WM_DIAGRAM_MAX_ITEMCNT" val="4"/>
  <p:tag name="KSO_WM_DIAGRAM_MIN_ITEMCNT" val="2"/>
  <p:tag name="KSO_WM_DIAGRAM_VIRTUALLY_FRAME" val="{&quot;height&quot;:384.1000061035156,&quot;left&quot;:54.4,&quot;top&quot;:115.49999694824218,&quot;width&quot;:851.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LINE_FORE_SCHEMECOLOR_INDEX" val="5"/>
  <p:tag name="KSO_WM_UNIT_LINE_FILL_TYPE" val="2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4422_2*l_h_i*1_2_1"/>
  <p:tag name="KSO_WM_TEMPLATE_CATEGORY" val="diagram"/>
  <p:tag name="KSO_WM_TEMPLATE_INDEX" val="20234422"/>
  <p:tag name="KSO_WM_UNIT_LAYERLEVEL" val="1_1_1"/>
  <p:tag name="KSO_WM_TAG_VERSION" val="3.0"/>
  <p:tag name="KSO_WM_UNIT_TEXT_FILL_FORE_SCHEMECOLOR_INDEX_BRIGHTNESS" val="0.15"/>
  <p:tag name="KSO_WM_DIAGRAM_GROUP_CODE" val="l1-1"/>
  <p:tag name="KSO_WM_DIAGRAM_MAX_ITEMCNT" val="4"/>
  <p:tag name="KSO_WM_DIAGRAM_MIN_ITEMCNT" val="2"/>
  <p:tag name="KSO_WM_DIAGRAM_VIRTUALLY_FRAME" val="{&quot;height&quot;:384.1000061035156,&quot;left&quot;:54.4,&quot;top&quot;:115.49999694824218,&quot;width&quot;:851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UNIT_USESOURCEFORMAT_APPLY" val="0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22_2*l_h_d*1_2_1"/>
  <p:tag name="KSO_WM_TEMPLATE_CATEGORY" val="diagram"/>
  <p:tag name="KSO_WM_TEMPLATE_INDEX" val="20234422"/>
  <p:tag name="KSO_WM_UNIT_LAYERLEVEL" val="1_1_1"/>
  <p:tag name="KSO_WM_TAG_VERSION" val="3.0"/>
  <p:tag name="KSO_WM_UNIT_VALUE" val="687*687"/>
  <p:tag name="KSO_WM_DIAGRAM_GROUP_CODE" val="l1-1"/>
  <p:tag name="KSO_WM_UNIT_TYPE" val="l_h_d"/>
  <p:tag name="KSO_WM_UNIT_INDEX" val="1_2_1"/>
  <p:tag name="KSO_WM_DIAGRAM_MAX_ITEMCNT" val="4"/>
  <p:tag name="KSO_WM_DIAGRAM_MIN_ITEMCNT" val="2"/>
  <p:tag name="KSO_WM_DIAGRAM_VIRTUALLY_FRAME" val="{&quot;height&quot;:384.1000061035156,&quot;left&quot;:54.4,&quot;top&quot;:115.49999694824218,&quot;width&quot;:851.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KSO_WM_UNIT_LINE_FILL_TYPE" val="2"/>
  <p:tag name="KSO_WM_UNIT_USESOURCEFORMAT_APPLY" val="0"/>
</p:tagLst>
</file>

<file path=ppt/tags/tag18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4422_2*l_h_f*1_2_1"/>
  <p:tag name="KSO_WM_TEMPLATE_CATEGORY" val="diagram"/>
  <p:tag name="KSO_WM_TEMPLATE_INDEX" val="20234422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84.1000061035156,&quot;left&quot;:54.4,&quot;top&quot;:115.49999694824218,&quot;width&quot;:851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8"/>
  <p:tag name="KSO_WM_UNIT_TEXT_TYPE" val="1"/>
  <p:tag name="KSO_WM_BEAUTIFY_FLAG" val="#wm#"/>
  <p:tag name="KSO_WM_DIAGRAM_VERSION" val="3"/>
  <p:tag name="KSO_WM_DIAGRAM_COLOR_TRICK" val="1"/>
  <p:tag name="KSO_WM_DIAGRAM_COLOR_TEXT_CAN_REMOVE" val="n"/>
  <p:tag name="KSO_WM_UNIT_PRESET_TEXT" val="单击此处添加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TEXT_LAYER_COUNT" val="1"/>
  <p:tag name="KSO_WM_UNIT_USESOURCEFORMAT_APPLY" val="0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22_2*l_h_i*1_3_2"/>
  <p:tag name="KSO_WM_TEMPLATE_CATEGORY" val="diagram"/>
  <p:tag name="KSO_WM_TEMPLATE_INDEX" val="20234422"/>
  <p:tag name="KSO_WM_UNIT_LAYERLEVEL" val="1_1_1"/>
  <p:tag name="KSO_WM_TAG_VERSION" val="3.0"/>
  <p:tag name="KSO_WM_DIAGRAM_GROUP_CODE" val="l1-1"/>
  <p:tag name="KSO_WM_UNIT_TYPE" val="l_h_i"/>
  <p:tag name="KSO_WM_UNIT_INDEX" val="1_3_2"/>
  <p:tag name="KSO_WM_DIAGRAM_MAX_ITEMCNT" val="4"/>
  <p:tag name="KSO_WM_DIAGRAM_MIN_ITEMCNT" val="2"/>
  <p:tag name="KSO_WM_DIAGRAM_VIRTUALLY_FRAME" val="{&quot;height&quot;:384.1000061035156,&quot;left&quot;:54.4,&quot;top&quot;:115.49999694824218,&quot;width&quot;:851.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LINE_FORE_SCHEMECOLOR_INDEX" val="5"/>
  <p:tag name="KSO_WM_UNIT_LINE_FILL_TYPE" val="2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4422_2*l_h_i*1_3_1"/>
  <p:tag name="KSO_WM_TEMPLATE_CATEGORY" val="diagram"/>
  <p:tag name="KSO_WM_TEMPLATE_INDEX" val="20234422"/>
  <p:tag name="KSO_WM_UNIT_LAYERLEVEL" val="1_1_1"/>
  <p:tag name="KSO_WM_TAG_VERSION" val="3.0"/>
  <p:tag name="KSO_WM_UNIT_TEXT_FILL_FORE_SCHEMECOLOR_INDEX_BRIGHTNESS" val="0.15"/>
  <p:tag name="KSO_WM_DIAGRAM_GROUP_CODE" val="l1-1"/>
  <p:tag name="KSO_WM_DIAGRAM_MAX_ITEMCNT" val="4"/>
  <p:tag name="KSO_WM_DIAGRAM_MIN_ITEMCNT" val="2"/>
  <p:tag name="KSO_WM_DIAGRAM_VIRTUALLY_FRAME" val="{&quot;height&quot;:384.1000061035156,&quot;left&quot;:54.4,&quot;top&quot;:115.49999694824218,&quot;width&quot;:851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UNIT_USESOURCEFORMAT_APPLY" val="0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22_2*l_h_d*1_3_1"/>
  <p:tag name="KSO_WM_TEMPLATE_CATEGORY" val="diagram"/>
  <p:tag name="KSO_WM_TEMPLATE_INDEX" val="20234422"/>
  <p:tag name="KSO_WM_UNIT_LAYERLEVEL" val="1_1_1"/>
  <p:tag name="KSO_WM_TAG_VERSION" val="3.0"/>
  <p:tag name="KSO_WM_UNIT_VALUE" val="687*687"/>
  <p:tag name="KSO_WM_DIAGRAM_GROUP_CODE" val="l1-1"/>
  <p:tag name="KSO_WM_UNIT_TYPE" val="l_h_d"/>
  <p:tag name="KSO_WM_UNIT_INDEX" val="1_3_1"/>
  <p:tag name="KSO_WM_DIAGRAM_MAX_ITEMCNT" val="4"/>
  <p:tag name="KSO_WM_DIAGRAM_MIN_ITEMCNT" val="2"/>
  <p:tag name="KSO_WM_DIAGRAM_VIRTUALLY_FRAME" val="{&quot;height&quot;:384.1000061035156,&quot;left&quot;:54.4,&quot;top&quot;:115.49999694824218,&quot;width&quot;:851.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KSO_WM_UNIT_LINE_FILL_TYPE" val="2"/>
  <p:tag name="KSO_WM_UNIT_USESOURCEFORMAT_APPLY" val="0"/>
</p:tagLst>
</file>

<file path=ppt/tags/tag18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4422_2*l_h_f*1_3_1"/>
  <p:tag name="KSO_WM_TEMPLATE_CATEGORY" val="diagram"/>
  <p:tag name="KSO_WM_TEMPLATE_INDEX" val="20234422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84.1000061035156,&quot;left&quot;:54.4,&quot;top&quot;:115.49999694824218,&quot;width&quot;:851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8"/>
  <p:tag name="KSO_WM_UNIT_TEXT_TYPE" val="1"/>
  <p:tag name="KSO_WM_BEAUTIFY_FLAG" val="#wm#"/>
  <p:tag name="KSO_WM_DIAGRAM_VERSION" val="3"/>
  <p:tag name="KSO_WM_DIAGRAM_COLOR_TRICK" val="1"/>
  <p:tag name="KSO_WM_DIAGRAM_COLOR_TEXT_CAN_REMOVE" val="n"/>
  <p:tag name="KSO_WM_UNIT_PRESET_TEXT" val="单击此处添加内容，简明扼要地阐述您的观点。根据需要可酌情增减文字，以便观者准确地理解您传达的思想。"/>
  <p:tag name="KSO_WM_UNIT_TEXT_FILL_FORE_SCHEMECOLOR_INDEX" val="1"/>
  <p:tag name="KSO_WM_UNIT_TEXT_FILL_TYPE" val="1"/>
  <p:tag name="KSO_WM_UNIT_TEXT_LAYER_COUNT" val="1"/>
  <p:tag name="KSO_WM_UNIT_USESOURCEFORMAT_APPLY" val="0"/>
</p:tagLst>
</file>

<file path=ppt/tags/tag18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TEXT_FILL_FORE_SCHEMECOLOR_INDEX" val="13"/>
  <p:tag name="KSO_WM_UNIT_TEXT_FILL_TYPE" val="1"/>
  <p:tag name="KSO_WM_UNIT_USESOURCEFORMAT_APPLY" val="0"/>
  <p:tag name="KSO_WM_UNIT_VALUE" val="29"/>
  <p:tag name="KSO_WM_TEMPLATE_INDEX" val="20231770"/>
  <p:tag name="KSO_WM_UNIT_ID" val="custom20231770_1*a*1"/>
  <p:tag name="KSO_WM_UNIT_PRESET_TEXT" val="单击此处添加标题"/>
  <p:tag name="KSO_WM_UNIT_TEXT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ID" val="diagram20234422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custom"/>
  <p:tag name="KSO_WM_TEMPLATE_INDEX" val="20235917"/>
  <p:tag name="KSO_WM_SLIDE_TYPE" val="text"/>
  <p:tag name="KSO_WM_SLIDE_SUBTYPE" val="diag"/>
  <p:tag name="KSO_WM_SLIDE_SIZE" val="851.25*384.1"/>
  <p:tag name="KSO_WM_SLIDE_POSITION" val="54.4*115.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19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TEXT_FILL_FORE_SCHEMECOLOR_INDEX" val="13"/>
  <p:tag name="KSO_WM_UNIT_TEXT_FILL_TYPE" val="1"/>
  <p:tag name="KSO_WM_UNIT_USESOURCEFORMAT_APPLY" val="0"/>
  <p:tag name="KSO_WM_UNIT_VALUE" val="29"/>
  <p:tag name="KSO_WM_TEMPLATE_INDEX" val="20231770"/>
  <p:tag name="KSO_WM_UNIT_ID" val="custom20231770_1*a*1"/>
  <p:tag name="KSO_WM_UNIT_PRESET_TEXT" val="单击此处添加标题"/>
  <p:tag name="KSO_WM_UNIT_TEXT_TYPE" val="1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6946_1*i*1"/>
  <p:tag name="KSO_WM_TEMPLATE_CATEGORY" val="custom"/>
  <p:tag name="KSO_WM_TEMPLATE_INDEX" val="20236946"/>
  <p:tag name="KSO_WM_UNIT_LAYERLEVEL" val="1"/>
  <p:tag name="KSO_WM_TAG_VERSION" val="3.0"/>
  <p:tag name="KSO_WM_BEAUTIFY_FLAG" val="#wm#"/>
  <p:tag name="KSO_WM_UNIT_FILL_FORE_SCHEMECOLOR_INDEX" val="16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93.xml><?xml version="1.0" encoding="utf-8"?>
<p:tagLst xmlns:p="http://schemas.openxmlformats.org/presentationml/2006/main">
  <p:tag name="KSO_WM_UNIT_VALUE" val="723*72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6946_1*d*1"/>
  <p:tag name="KSO_WM_TEMPLATE_CATEGORY" val="custom"/>
  <p:tag name="KSO_WM_TEMPLATE_INDEX" val="20236946"/>
  <p:tag name="KSO_WM_UNIT_LAYERLEVEL" val="1"/>
  <p:tag name="KSO_WM_TAG_VERSION" val="3.0"/>
  <p:tag name="KSO_WM_BEAUTIFY_FLAG" val="#wm#"/>
  <p:tag name="KSO_WM_UNIT_PICTURE_SUBTYPE" val="b"/>
  <p:tag name="KSO_WM_UNIT_FILL_FORE_SCHEMECOLOR_INDEX" val="5"/>
  <p:tag name="KSO_WM_UNIT_FILL_TYPE" val="1"/>
  <p:tag name="KSO_WM_UNIT_LINE_FORE_SCHEMECOLOR_INDEX" val="13"/>
  <p:tag name="KSO_WM_UNIT_LINE_FILL_TYPE" val="2"/>
  <p:tag name="KSO_WM_UNIT_USESOURCEFORMAT_APPLY" val="0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6946_1*i*2"/>
  <p:tag name="KSO_WM_TEMPLATE_CATEGORY" val="custom"/>
  <p:tag name="KSO_WM_TEMPLATE_INDEX" val="20236946"/>
  <p:tag name="KSO_WM_UNIT_LAYERLEVEL" val="1"/>
  <p:tag name="KSO_WM_TAG_VERSION" val="3.0"/>
  <p:tag name="KSO_WM_BEAUTIFY_FLAG" val="#wm#"/>
  <p:tag name="KSO_WM_UNIT_FILL_FORE_SCHEMECOLOR_INDEX" val="5"/>
  <p:tag name="KSO_WM_UNIT_TEXT_FILL_FORE_SCHEMECOLOR_INDEX" val="2"/>
  <p:tag name="KSO_WM_UNIT_TEXT_FILL_TYPE" val="1"/>
  <p:tag name="KSO_WM_UNIT_USESOURCEFORMAT_APPLY" val="0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custom20236946_1*i*3"/>
  <p:tag name="KSO_WM_TEMPLATE_CATEGORY" val="custom"/>
  <p:tag name="KSO_WM_TEMPLATE_INDEX" val="20236946"/>
  <p:tag name="KSO_WM_UNIT_LAYERLEVEL" val="1"/>
  <p:tag name="KSO_WM_TAG_VERSION" val="3.0"/>
  <p:tag name="KSO_WM_BEAUTIFY_FLAG" val="#wm#"/>
  <p:tag name="KSO_WM_UNIT_FILL_FORE_SCHEMECOLOR_INDEX" val="16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96.xml><?xml version="1.0" encoding="utf-8"?>
<p:tagLst xmlns:p="http://schemas.openxmlformats.org/presentationml/2006/main">
  <p:tag name="KSO_WM_UNIT_VALUE" val="723*72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2"/>
  <p:tag name="KSO_WM_UNIT_ID" val="custom20236946_1*d*2"/>
  <p:tag name="KSO_WM_TEMPLATE_CATEGORY" val="custom"/>
  <p:tag name="KSO_WM_TEMPLATE_INDEX" val="20236946"/>
  <p:tag name="KSO_WM_UNIT_LAYERLEVEL" val="1"/>
  <p:tag name="KSO_WM_TAG_VERSION" val="3.0"/>
  <p:tag name="KSO_WM_BEAUTIFY_FLAG" val="#wm#"/>
  <p:tag name="KSO_WM_UNIT_PICTURE_SUBTYPE" val="b"/>
  <p:tag name="KSO_WM_UNIT_FILL_FORE_SCHEMECOLOR_INDEX" val="5"/>
  <p:tag name="KSO_WM_UNIT_FILL_TYPE" val="1"/>
  <p:tag name="KSO_WM_UNIT_LINE_FORE_SCHEMECOLOR_INDEX" val="13"/>
  <p:tag name="KSO_WM_UNIT_LINE_FILL_TYPE" val="2"/>
  <p:tag name="KSO_WM_UNIT_USESOURCEFORMAT_APPLY" val="0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custom20236946_1*i*4"/>
  <p:tag name="KSO_WM_TEMPLATE_CATEGORY" val="custom"/>
  <p:tag name="KSO_WM_TEMPLATE_INDEX" val="20236946"/>
  <p:tag name="KSO_WM_UNIT_LAYERLEVEL" val="1"/>
  <p:tag name="KSO_WM_TAG_VERSION" val="3.0"/>
  <p:tag name="KSO_WM_BEAUTIFY_FLAG" val="#wm#"/>
  <p:tag name="KSO_WM_UNIT_FILL_FORE_SCHEMECOLOR_INDEX" val="5"/>
  <p:tag name="KSO_WM_UNIT_TEXT_FILL_FORE_SCHEMECOLOR_INDEX" val="2"/>
  <p:tag name="KSO_WM_UNIT_TEXT_FILL_TYPE" val="1"/>
  <p:tag name="KSO_WM_UNIT_USESOURCEFORMAT_APPLY" val="0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5"/>
  <p:tag name="KSO_WM_UNIT_ID" val="custom20236946_1*i*5"/>
  <p:tag name="KSO_WM_TEMPLATE_CATEGORY" val="custom"/>
  <p:tag name="KSO_WM_TEMPLATE_INDEX" val="20236946"/>
  <p:tag name="KSO_WM_UNIT_LAYERLEVEL" val="1"/>
  <p:tag name="KSO_WM_TAG_VERSION" val="3.0"/>
  <p:tag name="KSO_WM_BEAUTIFY_FLAG" val="#wm#"/>
  <p:tag name="KSO_WM_UNIT_FILL_FORE_SCHEMECOLOR_INDEX" val="16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99.xml><?xml version="1.0" encoding="utf-8"?>
<p:tagLst xmlns:p="http://schemas.openxmlformats.org/presentationml/2006/main">
  <p:tag name="KSO_WM_UNIT_VALUE" val="723*72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3"/>
  <p:tag name="KSO_WM_UNIT_ID" val="custom20236946_1*d*3"/>
  <p:tag name="KSO_WM_TEMPLATE_CATEGORY" val="custom"/>
  <p:tag name="KSO_WM_TEMPLATE_INDEX" val="20236946"/>
  <p:tag name="KSO_WM_UNIT_LAYERLEVEL" val="1"/>
  <p:tag name="KSO_WM_TAG_VERSION" val="3.0"/>
  <p:tag name="KSO_WM_BEAUTIFY_FLAG" val="#wm#"/>
  <p:tag name="KSO_WM_UNIT_PICTURE_SUBTYPE" val="b"/>
  <p:tag name="KSO_WM_UNIT_FILL_FORE_SCHEMECOLOR_INDEX" val="5"/>
  <p:tag name="KSO_WM_UNIT_FILL_TYPE" val="1"/>
  <p:tag name="KSO_WM_UNIT_LINE_FORE_SCHEMECOLOR_INDEX" val="13"/>
  <p:tag name="KSO_WM_UNIT_LINE_FILL_TYPE" val="2"/>
  <p:tag name="KSO_WM_UNIT_USESOURCEFORMAT_APPLY" val="0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i*1_1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323.6249694824219,&quot;left&quot;:69.19519435612237,&quot;top&quot;:148.93960187296224,&quot;width&quot;:359.9482727050781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8799999952316284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0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i*1_3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323.6249694824219,&quot;left&quot;:69.19519435612237,&quot;top&quot;:148.93960187296224,&quot;width&quot;:359.9482727050781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8799999952316284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0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i*1_2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323.6249694824219,&quot;left&quot;:69.19519435612237,&quot;top&quot;:148.93960187296224,&quot;width&quot;:359.9482727050781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8799999952316284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0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f*1_1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SUBTYPE" val="a"/>
  <p:tag name="KSO_WM_UNIT_NOCLEAR" val="0"/>
  <p:tag name="KSO_WM_UNIT_VALUE" val="60"/>
  <p:tag name="KSO_WM_DIAGRAM_GROUP_CODE" val="l1-1"/>
  <p:tag name="KSO_WM_UNIT_TYPE" val="l_h_f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23.6249694824219,&quot;left&quot;:69.19519435612237,&quot;top&quot;:148.93960187296224,&quot;width&quot;:359.948272705078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添加文本具体内容，简明扼要地阐述您的观点。根据需要可酌情增减文字，以便观者准确地理解您传达的思想。"/>
  <p:tag name="KSO_WM_UNIT_TEXT_FILL_FORE_SCHEMECOLOR_INDEX" val="13"/>
  <p:tag name="KSO_WM_UNIT_TEXT_FILL_TYPE" val="1"/>
  <p:tag name="KSO_WM_UNIT_USESOURCEFORMAT_APPLY" val="0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f*1_2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SUBTYPE" val="a"/>
  <p:tag name="KSO_WM_UNIT_NOCLEAR" val="0"/>
  <p:tag name="KSO_WM_DIAGRAM_GROUP_CODE" val="l1-1"/>
  <p:tag name="KSO_WM_UNIT_TYPE" val="l_h_f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23.6249694824219,&quot;left&quot;:69.19519435612237,&quot;top&quot;:148.93960187296224,&quot;width&quot;:359.948272705078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0"/>
  <p:tag name="KSO_WM_UNIT_TEXT_TYPE" val="1"/>
  <p:tag name="KSO_WM_UNIT_PRESET_TEXT" val="单击此处添加文本具体内容，简明扼要地阐述您的观点。根据需要可酌情增减文字，以便观者准确地理解您传达的思想。"/>
  <p:tag name="KSO_WM_UNIT_TEXT_FILL_FORE_SCHEMECOLOR_INDEX" val="13"/>
  <p:tag name="KSO_WM_UNIT_TEXT_FILL_TYPE" val="1"/>
  <p:tag name="KSO_WM_UNIT_USESOURCEFORMAT_APPLY" val="0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f*1_3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SUBTYPE" val="a"/>
  <p:tag name="KSO_WM_UNIT_NOCLEAR" val="0"/>
  <p:tag name="KSO_WM_DIAGRAM_GROUP_CODE" val="l1-1"/>
  <p:tag name="KSO_WM_UNIT_TYPE" val="l_h_f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23.6249694824219,&quot;left&quot;:69.19519435612237,&quot;top&quot;:148.93960187296224,&quot;width&quot;:359.948272705078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添加文本具体内容，简明扼要地阐述您的观点。根据需要可酌情增减文字，以便观者准确地理解您传达的思想。"/>
  <p:tag name="KSO_WM_UNIT_TEXT_FILL_FORE_SCHEMECOLOR_INDEX" val="13"/>
  <p:tag name="KSO_WM_UNIT_TEXT_FILL_TYPE" val="1"/>
  <p:tag name="KSO_WM_UNIT_USESOURCEFORMAT_APPLY" val="0"/>
</p:tagLst>
</file>

<file path=ppt/tags/tag206.xml><?xml version="1.0" encoding="utf-8"?>
<p:tagLst xmlns:p="http://schemas.openxmlformats.org/presentationml/2006/main">
  <p:tag name="KSO_WM_SLIDE_ID" val="custom20234811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3"/>
  <p:tag name="KSO_WM_SLIDE_INDEX" val="1"/>
  <p:tag name="KSO_WM_SLIDE_SIZE" val="771.807*110.4"/>
  <p:tag name="KSO_WM_SLIDE_POSITION" val="94.0965*361.8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5917"/>
  <p:tag name="KSO_WM_SLIDE_LAYOUT" val="a_d_f_l"/>
  <p:tag name="KSO_WM_SLIDE_LAYOUT_CNT" val="1_2_1_1"/>
</p:tagLst>
</file>

<file path=ppt/tags/tag20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08.xml><?xml version="1.0" encoding="utf-8"?>
<p:tagLst xmlns:p="http://schemas.openxmlformats.org/presentationml/2006/main">
  <p:tag name="RESOURCE_RECORD_KEY" val="{&quot;13&quot;:[19965465,19951196,19971666,20481688],&quot;65&quot;:[20205081]}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1"/>
  <p:tag name="KSO_WM_UNIT_LAYERLEVEL" val="1"/>
  <p:tag name="KSO_WM_TAG_VERSION" val="3.0"/>
  <p:tag name="KSO_WM_BEAUTIFY_FLAG" val="#wm#"/>
  <p:tag name="KSO_WM_UNIT_TYPE" val="i"/>
  <p:tag name="KSO_WM_UNIT_INDEX" val="1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2"/>
  <p:tag name="KSO_WM_UNIT_LAYERLEVEL" val="1"/>
  <p:tag name="KSO_WM_TAG_VERSION" val="3.0"/>
  <p:tag name="KSO_WM_BEAUTIFY_FLAG" val="#wm#"/>
  <p:tag name="KSO_WM_UNIT_TYPE" val="i"/>
  <p:tag name="KSO_WM_UNIT_INDEX" val="12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3"/>
  <p:tag name="KSO_WM_UNIT_LAYERLEVEL" val="1"/>
  <p:tag name="KSO_WM_TAG_VERSION" val="3.0"/>
  <p:tag name="KSO_WM_BEAUTIFY_FLAG" val="#wm#"/>
  <p:tag name="KSO_WM_UNIT_TYPE" val="i"/>
  <p:tag name="KSO_WM_UNIT_INDEX" val="13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4"/>
  <p:tag name="KSO_WM_UNIT_LAYERLEVEL" val="1"/>
  <p:tag name="KSO_WM_TAG_VERSION" val="3.0"/>
  <p:tag name="KSO_WM_BEAUTIFY_FLAG" val="#wm#"/>
  <p:tag name="KSO_WM_UNIT_TYPE" val="i"/>
  <p:tag name="KSO_WM_UNIT_INDEX" val="4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5"/>
  <p:tag name="KSO_WM_UNIT_LAYERLEVEL" val="1"/>
  <p:tag name="KSO_WM_TAG_VERSION" val="3.0"/>
  <p:tag name="KSO_WM_BEAUTIFY_FLAG" val="#wm#"/>
  <p:tag name="KSO_WM_UNIT_TYPE" val="i"/>
  <p:tag name="KSO_WM_UNIT_INDEX" val="5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9"/>
  <p:tag name="KSO_WM_UNIT_LAYERLEVEL" val="1"/>
  <p:tag name="KSO_WM_TAG_VERSION" val="3.0"/>
  <p:tag name="KSO_WM_BEAUTIFY_FLAG" val="#wm#"/>
  <p:tag name="KSO_WM_UNIT_TYPE" val="i"/>
  <p:tag name="KSO_WM_UNIT_INDEX" val="9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0"/>
  <p:tag name="KSO_WM_UNIT_LAYERLEVEL" val="1"/>
  <p:tag name="KSO_WM_TAG_VERSION" val="3.0"/>
  <p:tag name="KSO_WM_BEAUTIFY_FLAG" val="#wm#"/>
  <p:tag name="KSO_WM_UNIT_TYPE" val="i"/>
  <p:tag name="KSO_WM_UNIT_INDEX" val="10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1"/>
  <p:tag name="KSO_WM_UNIT_LAYERLEVEL" val="1"/>
  <p:tag name="KSO_WM_TAG_VERSION" val="3.0"/>
  <p:tag name="KSO_WM_BEAUTIFY_FLAG" val="#wm#"/>
  <p:tag name="KSO_WM_UNIT_TYPE" val="i"/>
  <p:tag name="KSO_WM_UNIT_INDEX" val="1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b*1"/>
  <p:tag name="KSO_WM_UNIT_LAYERLEVEL" val="1"/>
  <p:tag name="KSO_WM_TAG_VERSION" val="3.0"/>
  <p:tag name="KSO_WM_BEAUTIFY_FLAG" val="#wm#"/>
  <p:tag name="KSO_WM_UNIT_PRESET_TEXT" val="单击此处编辑副标题"/>
  <p:tag name="KSO_WM_UNIT_NOCLEAR" val="0"/>
  <p:tag name="KSO_WM_UNIT_TYPE" val="b"/>
  <p:tag name="KSO_WM_UNIT_INDEX" val="1"/>
  <p:tag name="KSO_WM_UNIT_ISCONTENTSTITLE" val="0"/>
  <p:tag name="KSO_WM_UNIT_ISNUMDGMTITLE" val="0"/>
  <p:tag name="KSO_WM_UNIT_VALUE" val="2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63">
      <a:dk1>
        <a:srgbClr val="333333"/>
      </a:dk1>
      <a:lt1>
        <a:srgbClr val="FFFFFF"/>
      </a:lt1>
      <a:dk2>
        <a:srgbClr val="1D1309"/>
      </a:dk2>
      <a:lt2>
        <a:srgbClr val="F9F3ED"/>
      </a:lt2>
      <a:accent1>
        <a:srgbClr val="E06F3C"/>
      </a:accent1>
      <a:accent2>
        <a:srgbClr val="E9B78B"/>
      </a:accent2>
      <a:accent3>
        <a:srgbClr val="FAD000"/>
      </a:accent3>
      <a:accent4>
        <a:srgbClr val="1C81D4"/>
      </a:accent4>
      <a:accent5>
        <a:srgbClr val="529CDA"/>
      </a:accent5>
      <a:accent6>
        <a:srgbClr val="777CD9"/>
      </a:accent6>
      <a:hlink>
        <a:srgbClr val="304FFE"/>
      </a:hlink>
      <a:folHlink>
        <a:srgbClr val="492067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normAutofit/>
      </a:bodyPr>
      <a:lstStyle>
        <a:defPPr algn="l">
          <a:lnSpc>
            <a:spcPct val="140000"/>
          </a:lnSpc>
          <a:defRPr sz="2400" kern="100" dirty="0">
            <a:effectLst/>
            <a:latin typeface="+mn-ea"/>
            <a:cs typeface="江城圆体 400W" panose="020B0500000000000000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695</Words>
  <Application>WPS 演示</Application>
  <PresentationFormat>宽屏</PresentationFormat>
  <Paragraphs>85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江城圆体 400W</vt:lpstr>
      <vt:lpstr>微软雅黑</vt:lpstr>
      <vt:lpstr>Arial Unicode MS</vt:lpstr>
      <vt:lpstr>WPS</vt:lpstr>
      <vt:lpstr>Office 主题​​</vt:lpstr>
      <vt:lpstr>PowerPoint 演示文稿</vt:lpstr>
      <vt:lpstr>目录</vt:lpstr>
      <vt:lpstr>输入章节标题</vt:lpstr>
      <vt:lpstr>输入页面核心标题</vt:lpstr>
      <vt:lpstr>输入页面核心标题</vt:lpstr>
      <vt:lpstr>输入页面核心标题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柏蓉</cp:lastModifiedBy>
  <cp:revision>202</cp:revision>
  <dcterms:created xsi:type="dcterms:W3CDTF">2019-06-19T02:08:00Z</dcterms:created>
  <dcterms:modified xsi:type="dcterms:W3CDTF">2025-03-07T02:37:34Z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2052-12.1.0.20288</vt:lpwstr>
  </property>
  <property fmtid="{D5CDD505-2E9C-101B-9397-08002B2CF9AE}" pid="3" name="ICV">
    <vt:lpwstr>FAB0047987BE4700AF41E881BA770EC5_13</vt:lpwstr>
  </property>
</Properties>
</file>