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3"/>
    <p:sldId id="324" r:id="rId5"/>
    <p:sldId id="319" r:id="rId6"/>
    <p:sldId id="303" r:id="rId7"/>
    <p:sldId id="320" r:id="rId8"/>
    <p:sldId id="313" r:id="rId9"/>
    <p:sldId id="314" r:id="rId10"/>
    <p:sldId id="321" r:id="rId11"/>
    <p:sldId id="315" r:id="rId12"/>
    <p:sldId id="316" r:id="rId13"/>
  </p:sldIdLst>
  <p:sldSz cx="12192000" cy="6858000"/>
  <p:notesSz cx="6858000" cy="9144000"/>
  <p:custDataLst>
    <p:tags r:id="rId1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7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483810881" name="WPS_1679281038" initials="W" lastIdx="1" clrIdx="2"/>
  <p:cmAuthor id="1" name="WPS" initials="W" lastIdx="1" clrIdx="0"/>
  <p:cmAuthor id="2" name="作者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FDE676"/>
    <a:srgbClr val="F3CA25"/>
    <a:srgbClr val="FFFDF3"/>
    <a:srgbClr val="EF8936"/>
    <a:srgbClr val="FDE267"/>
    <a:srgbClr val="FAD026"/>
    <a:srgbClr val="900202"/>
    <a:srgbClr val="DBB456"/>
    <a:srgbClr val="69010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87" d="100"/>
          <a:sy n="87" d="100"/>
        </p:scale>
        <p:origin x="105" y="42"/>
      </p:cViewPr>
      <p:guideLst>
        <p:guide orient="horz" pos="2160"/>
        <p:guide pos="3847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41.xml"/><Relationship Id="rId17" Type="http://schemas.openxmlformats.org/officeDocument/2006/relationships/commentAuthors" Target="commentAuthors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7" Type="http://schemas.openxmlformats.org/officeDocument/2006/relationships/image" Target="../media/image1.jpeg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pic>
        <p:nvPicPr>
          <p:cNvPr id="5" name="图片 4" descr="花瓣素材_庆祝母校成立72周年红金手机海报_48255277"/>
          <p:cNvPicPr>
            <a:picLocks noChangeAspect="1"/>
          </p:cNvPicPr>
          <p:nvPr userDrawn="1"/>
        </p:nvPicPr>
        <p:blipFill>
          <a:blip r:embed="rId7"/>
          <a:srcRect r="4096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10"/>
          <p:cNvSpPr>
            <a:spLocks noGrp="1"/>
          </p:cNvSpPr>
          <p:nvPr>
            <p:ph type="pic" sz="quarter" idx="13" hasCustomPrompt="1"/>
          </p:nvPr>
        </p:nvSpPr>
        <p:spPr>
          <a:xfrm>
            <a:off x="7543800" y="1550670"/>
            <a:ext cx="3693160" cy="4561205"/>
          </a:xfrm>
          <a:custGeom>
            <a:avLst/>
            <a:gdLst>
              <a:gd name="connsiteX0" fmla="*/ 0 w 10072048"/>
              <a:gd name="connsiteY0" fmla="*/ 0 h 2088107"/>
              <a:gd name="connsiteX1" fmla="*/ 10072048 w 10072048"/>
              <a:gd name="connsiteY1" fmla="*/ 0 h 2088107"/>
              <a:gd name="connsiteX2" fmla="*/ 10072048 w 10072048"/>
              <a:gd name="connsiteY2" fmla="*/ 2088107 h 2088107"/>
              <a:gd name="connsiteX3" fmla="*/ 0 w 10072048"/>
              <a:gd name="connsiteY3" fmla="*/ 2088107 h 2088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072048" h="2088107">
                <a:moveTo>
                  <a:pt x="0" y="0"/>
                </a:moveTo>
                <a:lnTo>
                  <a:pt x="10072048" y="0"/>
                </a:lnTo>
                <a:lnTo>
                  <a:pt x="10072048" y="2088107"/>
                </a:lnTo>
                <a:lnTo>
                  <a:pt x="0" y="2088107"/>
                </a:lnTo>
                <a:close/>
              </a:path>
            </a:pathLst>
          </a:custGeom>
          <a:pattFill prst="wdUpDiag">
            <a:fgClr>
              <a:schemeClr val="bg1">
                <a:lumMod val="85000"/>
              </a:schemeClr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sz="1600"/>
            </a:lvl1pPr>
          </a:lstStyle>
          <a:p>
            <a:r>
              <a:rPr lang="zh-CN" altLang="en-US" dirty="0"/>
              <a:t>请双击替换图片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9" Type="http://schemas.openxmlformats.org/officeDocument/2006/relationships/theme" Target="../theme/theme1.xml"/><Relationship Id="rId18" Type="http://schemas.openxmlformats.org/officeDocument/2006/relationships/tags" Target="../tags/tag62.xml"/><Relationship Id="rId17" Type="http://schemas.openxmlformats.org/officeDocument/2006/relationships/tags" Target="../tags/tag61.xml"/><Relationship Id="rId16" Type="http://schemas.openxmlformats.org/officeDocument/2006/relationships/tags" Target="../tags/tag60.xml"/><Relationship Id="rId15" Type="http://schemas.openxmlformats.org/officeDocument/2006/relationships/tags" Target="../tags/tag59.xml"/><Relationship Id="rId14" Type="http://schemas.openxmlformats.org/officeDocument/2006/relationships/tags" Target="../tags/tag58.xml"/><Relationship Id="rId13" Type="http://schemas.openxmlformats.org/officeDocument/2006/relationships/tags" Target="../tags/tag57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8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63.xml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6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140.xml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70.xml"/><Relationship Id="rId8" Type="http://schemas.openxmlformats.org/officeDocument/2006/relationships/tags" Target="../tags/tag69.xml"/><Relationship Id="rId7" Type="http://schemas.openxmlformats.org/officeDocument/2006/relationships/tags" Target="../tags/tag68.xml"/><Relationship Id="rId6" Type="http://schemas.openxmlformats.org/officeDocument/2006/relationships/image" Target="../media/image5.png"/><Relationship Id="rId5" Type="http://schemas.openxmlformats.org/officeDocument/2006/relationships/tags" Target="../tags/tag67.xml"/><Relationship Id="rId4" Type="http://schemas.openxmlformats.org/officeDocument/2006/relationships/tags" Target="../tags/tag66.xml"/><Relationship Id="rId3" Type="http://schemas.openxmlformats.org/officeDocument/2006/relationships/tags" Target="../tags/tag65.xml"/><Relationship Id="rId27" Type="http://schemas.openxmlformats.org/officeDocument/2006/relationships/notesSlide" Target="../notesSlides/notesSlide2.xml"/><Relationship Id="rId26" Type="http://schemas.openxmlformats.org/officeDocument/2006/relationships/slideLayout" Target="../slideLayouts/slideLayout1.xml"/><Relationship Id="rId25" Type="http://schemas.openxmlformats.org/officeDocument/2006/relationships/tags" Target="../tags/tag83.xml"/><Relationship Id="rId24" Type="http://schemas.openxmlformats.org/officeDocument/2006/relationships/image" Target="../media/image8.png"/><Relationship Id="rId23" Type="http://schemas.openxmlformats.org/officeDocument/2006/relationships/tags" Target="../tags/tag82.xml"/><Relationship Id="rId22" Type="http://schemas.openxmlformats.org/officeDocument/2006/relationships/image" Target="../media/image7.png"/><Relationship Id="rId21" Type="http://schemas.openxmlformats.org/officeDocument/2006/relationships/tags" Target="../tags/tag81.xml"/><Relationship Id="rId20" Type="http://schemas.openxmlformats.org/officeDocument/2006/relationships/image" Target="../media/image6.png"/><Relationship Id="rId2" Type="http://schemas.openxmlformats.org/officeDocument/2006/relationships/tags" Target="../tags/tag64.xml"/><Relationship Id="rId19" Type="http://schemas.openxmlformats.org/officeDocument/2006/relationships/tags" Target="../tags/tag80.xml"/><Relationship Id="rId18" Type="http://schemas.openxmlformats.org/officeDocument/2006/relationships/tags" Target="../tags/tag79.xml"/><Relationship Id="rId17" Type="http://schemas.openxmlformats.org/officeDocument/2006/relationships/tags" Target="../tags/tag78.xml"/><Relationship Id="rId16" Type="http://schemas.openxmlformats.org/officeDocument/2006/relationships/tags" Target="../tags/tag77.xml"/><Relationship Id="rId15" Type="http://schemas.openxmlformats.org/officeDocument/2006/relationships/tags" Target="../tags/tag76.xml"/><Relationship Id="rId14" Type="http://schemas.openxmlformats.org/officeDocument/2006/relationships/tags" Target="../tags/tag75.xml"/><Relationship Id="rId13" Type="http://schemas.openxmlformats.org/officeDocument/2006/relationships/tags" Target="../tags/tag74.xml"/><Relationship Id="rId12" Type="http://schemas.openxmlformats.org/officeDocument/2006/relationships/tags" Target="../tags/tag73.xml"/><Relationship Id="rId11" Type="http://schemas.openxmlformats.org/officeDocument/2006/relationships/tags" Target="../tags/tag72.xml"/><Relationship Id="rId10" Type="http://schemas.openxmlformats.org/officeDocument/2006/relationships/tags" Target="../tags/tag71.xml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3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86.xml"/><Relationship Id="rId4" Type="http://schemas.openxmlformats.org/officeDocument/2006/relationships/image" Target="../media/image9.png"/><Relationship Id="rId3" Type="http://schemas.openxmlformats.org/officeDocument/2006/relationships/image" Target="../media/image2.png"/><Relationship Id="rId2" Type="http://schemas.openxmlformats.org/officeDocument/2006/relationships/tags" Target="../tags/tag85.xml"/><Relationship Id="rId1" Type="http://schemas.openxmlformats.org/officeDocument/2006/relationships/tags" Target="../tags/tag84.xml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tags" Target="../tags/tag94.xml"/><Relationship Id="rId8" Type="http://schemas.openxmlformats.org/officeDocument/2006/relationships/tags" Target="../tags/tag93.xml"/><Relationship Id="rId7" Type="http://schemas.openxmlformats.org/officeDocument/2006/relationships/tags" Target="../tags/tag92.xml"/><Relationship Id="rId6" Type="http://schemas.openxmlformats.org/officeDocument/2006/relationships/image" Target="../media/image10.jpeg"/><Relationship Id="rId5" Type="http://schemas.openxmlformats.org/officeDocument/2006/relationships/tags" Target="../tags/tag91.xml"/><Relationship Id="rId4" Type="http://schemas.openxmlformats.org/officeDocument/2006/relationships/tags" Target="../tags/tag90.xml"/><Relationship Id="rId3" Type="http://schemas.openxmlformats.org/officeDocument/2006/relationships/tags" Target="../tags/tag89.xml"/><Relationship Id="rId20" Type="http://schemas.openxmlformats.org/officeDocument/2006/relationships/slideLayout" Target="../slideLayouts/slideLayout12.xml"/><Relationship Id="rId2" Type="http://schemas.openxmlformats.org/officeDocument/2006/relationships/tags" Target="../tags/tag88.xml"/><Relationship Id="rId19" Type="http://schemas.openxmlformats.org/officeDocument/2006/relationships/image" Target="../media/image13.png"/><Relationship Id="rId18" Type="http://schemas.openxmlformats.org/officeDocument/2006/relationships/image" Target="../media/image12.jpeg"/><Relationship Id="rId17" Type="http://schemas.openxmlformats.org/officeDocument/2006/relationships/tags" Target="../tags/tag101.xml"/><Relationship Id="rId16" Type="http://schemas.openxmlformats.org/officeDocument/2006/relationships/tags" Target="../tags/tag100.xml"/><Relationship Id="rId15" Type="http://schemas.openxmlformats.org/officeDocument/2006/relationships/tags" Target="../tags/tag99.xml"/><Relationship Id="rId14" Type="http://schemas.openxmlformats.org/officeDocument/2006/relationships/tags" Target="../tags/tag98.xml"/><Relationship Id="rId13" Type="http://schemas.openxmlformats.org/officeDocument/2006/relationships/tags" Target="../tags/tag97.xml"/><Relationship Id="rId12" Type="http://schemas.openxmlformats.org/officeDocument/2006/relationships/tags" Target="../tags/tag96.xml"/><Relationship Id="rId11" Type="http://schemas.openxmlformats.org/officeDocument/2006/relationships/image" Target="../media/image11.jpeg"/><Relationship Id="rId10" Type="http://schemas.openxmlformats.org/officeDocument/2006/relationships/tags" Target="../tags/tag95.xml"/><Relationship Id="rId1" Type="http://schemas.openxmlformats.org/officeDocument/2006/relationships/tags" Target="../tags/tag87.xml"/></Relationships>
</file>

<file path=ppt/slides/_rels/slide5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4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104.xml"/><Relationship Id="rId4" Type="http://schemas.openxmlformats.org/officeDocument/2006/relationships/image" Target="../media/image14.png"/><Relationship Id="rId3" Type="http://schemas.openxmlformats.org/officeDocument/2006/relationships/image" Target="../media/image2.png"/><Relationship Id="rId2" Type="http://schemas.openxmlformats.org/officeDocument/2006/relationships/tags" Target="../tags/tag103.xml"/><Relationship Id="rId1" Type="http://schemas.openxmlformats.org/officeDocument/2006/relationships/tags" Target="../tags/tag102.xml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tags" Target="../tags/tag111.xml"/><Relationship Id="rId8" Type="http://schemas.openxmlformats.org/officeDocument/2006/relationships/tags" Target="../tags/tag110.xml"/><Relationship Id="rId7" Type="http://schemas.openxmlformats.org/officeDocument/2006/relationships/tags" Target="../tags/tag109.xml"/><Relationship Id="rId6" Type="http://schemas.openxmlformats.org/officeDocument/2006/relationships/tags" Target="../tags/tag108.xml"/><Relationship Id="rId5" Type="http://schemas.openxmlformats.org/officeDocument/2006/relationships/tags" Target="../tags/tag107.xml"/><Relationship Id="rId4" Type="http://schemas.openxmlformats.org/officeDocument/2006/relationships/tags" Target="../tags/tag106.xml"/><Relationship Id="rId3" Type="http://schemas.openxmlformats.org/officeDocument/2006/relationships/tags" Target="../tags/tag105.xml"/><Relationship Id="rId2" Type="http://schemas.openxmlformats.org/officeDocument/2006/relationships/image" Target="../media/image15.jpeg"/><Relationship Id="rId17" Type="http://schemas.openxmlformats.org/officeDocument/2006/relationships/slideLayout" Target="../slideLayouts/slideLayout12.xml"/><Relationship Id="rId16" Type="http://schemas.openxmlformats.org/officeDocument/2006/relationships/image" Target="../media/image16.jpeg"/><Relationship Id="rId15" Type="http://schemas.openxmlformats.org/officeDocument/2006/relationships/tags" Target="../tags/tag117.xml"/><Relationship Id="rId14" Type="http://schemas.openxmlformats.org/officeDocument/2006/relationships/tags" Target="../tags/tag116.xml"/><Relationship Id="rId13" Type="http://schemas.openxmlformats.org/officeDocument/2006/relationships/tags" Target="../tags/tag115.xml"/><Relationship Id="rId12" Type="http://schemas.openxmlformats.org/officeDocument/2006/relationships/tags" Target="../tags/tag114.xml"/><Relationship Id="rId11" Type="http://schemas.openxmlformats.org/officeDocument/2006/relationships/tags" Target="../tags/tag113.xml"/><Relationship Id="rId10" Type="http://schemas.openxmlformats.org/officeDocument/2006/relationships/tags" Target="../tags/tag112.xml"/><Relationship Id="rId1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tags" Target="../tags/tag123.xml"/><Relationship Id="rId8" Type="http://schemas.openxmlformats.org/officeDocument/2006/relationships/image" Target="../media/image19.jpeg"/><Relationship Id="rId7" Type="http://schemas.openxmlformats.org/officeDocument/2006/relationships/tags" Target="../tags/tag122.xml"/><Relationship Id="rId6" Type="http://schemas.openxmlformats.org/officeDocument/2006/relationships/tags" Target="../tags/tag121.xml"/><Relationship Id="rId5" Type="http://schemas.openxmlformats.org/officeDocument/2006/relationships/image" Target="../media/image18.jpeg"/><Relationship Id="rId4" Type="http://schemas.openxmlformats.org/officeDocument/2006/relationships/tags" Target="../tags/tag120.xml"/><Relationship Id="rId3" Type="http://schemas.openxmlformats.org/officeDocument/2006/relationships/tags" Target="../tags/tag119.xml"/><Relationship Id="rId2" Type="http://schemas.openxmlformats.org/officeDocument/2006/relationships/image" Target="../media/image17.jpeg"/><Relationship Id="rId11" Type="http://schemas.openxmlformats.org/officeDocument/2006/relationships/slideLayout" Target="../slideLayouts/slideLayout12.xml"/><Relationship Id="rId10" Type="http://schemas.openxmlformats.org/officeDocument/2006/relationships/image" Target="../media/image13.png"/><Relationship Id="rId1" Type="http://schemas.openxmlformats.org/officeDocument/2006/relationships/tags" Target="../tags/tag118.xml"/></Relationships>
</file>

<file path=ppt/slides/_rels/slide8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5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126.xml"/><Relationship Id="rId4" Type="http://schemas.openxmlformats.org/officeDocument/2006/relationships/image" Target="../media/image20.png"/><Relationship Id="rId3" Type="http://schemas.openxmlformats.org/officeDocument/2006/relationships/image" Target="../media/image2.png"/><Relationship Id="rId2" Type="http://schemas.openxmlformats.org/officeDocument/2006/relationships/tags" Target="../tags/tag125.xml"/><Relationship Id="rId1" Type="http://schemas.openxmlformats.org/officeDocument/2006/relationships/tags" Target="../tags/tag124.xml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tags" Target="../tags/tag135.xml"/><Relationship Id="rId8" Type="http://schemas.openxmlformats.org/officeDocument/2006/relationships/tags" Target="../tags/tag134.xml"/><Relationship Id="rId7" Type="http://schemas.openxmlformats.org/officeDocument/2006/relationships/tags" Target="../tags/tag133.xml"/><Relationship Id="rId6" Type="http://schemas.openxmlformats.org/officeDocument/2006/relationships/tags" Target="../tags/tag132.xml"/><Relationship Id="rId5" Type="http://schemas.openxmlformats.org/officeDocument/2006/relationships/tags" Target="../tags/tag131.xml"/><Relationship Id="rId4" Type="http://schemas.openxmlformats.org/officeDocument/2006/relationships/tags" Target="../tags/tag130.xml"/><Relationship Id="rId3" Type="http://schemas.openxmlformats.org/officeDocument/2006/relationships/tags" Target="../tags/tag129.xml"/><Relationship Id="rId2" Type="http://schemas.openxmlformats.org/officeDocument/2006/relationships/tags" Target="../tags/tag128.xml"/><Relationship Id="rId16" Type="http://schemas.openxmlformats.org/officeDocument/2006/relationships/slideLayout" Target="../slideLayouts/slideLayout12.xml"/><Relationship Id="rId15" Type="http://schemas.openxmlformats.org/officeDocument/2006/relationships/image" Target="../media/image13.png"/><Relationship Id="rId14" Type="http://schemas.openxmlformats.org/officeDocument/2006/relationships/image" Target="../media/image21.jpeg"/><Relationship Id="rId13" Type="http://schemas.openxmlformats.org/officeDocument/2006/relationships/tags" Target="../tags/tag139.xml"/><Relationship Id="rId12" Type="http://schemas.openxmlformats.org/officeDocument/2006/relationships/tags" Target="../tags/tag138.xml"/><Relationship Id="rId11" Type="http://schemas.openxmlformats.org/officeDocument/2006/relationships/tags" Target="../tags/tag137.xml"/><Relationship Id="rId10" Type="http://schemas.openxmlformats.org/officeDocument/2006/relationships/tags" Target="../tags/tag136.xml"/><Relationship Id="rId1" Type="http://schemas.openxmlformats.org/officeDocument/2006/relationships/tags" Target="../tags/tag12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35000">
              <a:srgbClr val="840001">
                <a:alpha val="100000"/>
              </a:srgbClr>
            </a:gs>
            <a:gs pos="0">
              <a:srgbClr val="9F0000"/>
            </a:gs>
            <a:gs pos="100000">
              <a:srgbClr val="690001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 descr="未标题-1-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060950" y="351790"/>
            <a:ext cx="2070100" cy="1256665"/>
          </a:xfrm>
          <a:prstGeom prst="rect">
            <a:avLst/>
          </a:prstGeom>
        </p:spPr>
      </p:pic>
      <p:pic>
        <p:nvPicPr>
          <p:cNvPr id="15" name="图片 14" descr="未标题-1-0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6510" y="4319905"/>
            <a:ext cx="10012045" cy="2220595"/>
          </a:xfrm>
          <a:prstGeom prst="rect">
            <a:avLst/>
          </a:prstGeom>
        </p:spPr>
      </p:pic>
      <p:sp>
        <p:nvSpPr>
          <p:cNvPr id="16" name="文本框 15"/>
          <p:cNvSpPr txBox="1"/>
          <p:nvPr/>
        </p:nvSpPr>
        <p:spPr>
          <a:xfrm>
            <a:off x="761366" y="2378826"/>
            <a:ext cx="10691495" cy="10147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dist">
              <a:buClrTx/>
              <a:buSzTx/>
              <a:buFontTx/>
            </a:pPr>
            <a:r>
              <a:rPr lang="zh-CN" altLang="en-US" sz="6000" b="1" dirty="0">
                <a:ln w="15875">
                  <a:noFill/>
                </a:ln>
                <a:gradFill>
                  <a:gsLst>
                    <a:gs pos="0">
                      <a:srgbClr val="FFFDE0"/>
                    </a:gs>
                    <a:gs pos="100000">
                      <a:srgbClr val="FDE160"/>
                    </a:gs>
                  </a:gsLst>
                  <a:lin ang="5400000" scaled="1"/>
                </a:gradFill>
                <a:latin typeface="微软雅黑" panose="020B0503020204020204" charset="-122"/>
                <a:ea typeface="微软雅黑" panose="020B0503020204020204" charset="-122"/>
              </a:rPr>
              <a:t>河海大学110周年校庆</a:t>
            </a:r>
            <a:r>
              <a:rPr lang="en-US" altLang="zh-CN" sz="6000" b="1" dirty="0">
                <a:ln w="15875">
                  <a:noFill/>
                </a:ln>
                <a:gradFill>
                  <a:gsLst>
                    <a:gs pos="0">
                      <a:srgbClr val="FFFDE0"/>
                    </a:gs>
                    <a:gs pos="100000">
                      <a:srgbClr val="FDE160"/>
                    </a:gs>
                  </a:gsLst>
                  <a:lin ang="5400000" scaled="1"/>
                </a:gradFill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6000" b="1" dirty="0">
                <a:ln w="15875">
                  <a:noFill/>
                </a:ln>
                <a:gradFill>
                  <a:gsLst>
                    <a:gs pos="0">
                      <a:srgbClr val="FFFDE0"/>
                    </a:gs>
                    <a:gs pos="100000">
                      <a:srgbClr val="FDE160"/>
                    </a:gs>
                  </a:gsLst>
                  <a:lin ang="5400000" scaled="1"/>
                </a:gradFill>
                <a:latin typeface="微软雅黑" panose="020B0503020204020204" charset="-122"/>
                <a:ea typeface="微软雅黑" panose="020B0503020204020204" charset="-122"/>
              </a:rPr>
              <a:t>模板</a:t>
            </a:r>
            <a:endParaRPr lang="zh-CN" altLang="en-US" sz="6000" b="1" dirty="0">
              <a:ln w="15875">
                <a:noFill/>
              </a:ln>
              <a:gradFill>
                <a:gsLst>
                  <a:gs pos="0">
                    <a:srgbClr val="FFFDE0"/>
                  </a:gs>
                  <a:gs pos="100000">
                    <a:srgbClr val="FDE160"/>
                  </a:gs>
                </a:gsLst>
                <a:lin ang="5400000" scaled="1"/>
              </a:gra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2" name="图片 1" descr="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79705" y="4024630"/>
            <a:ext cx="2346960" cy="824230"/>
          </a:xfrm>
          <a:prstGeom prst="rect">
            <a:avLst/>
          </a:prstGeom>
        </p:spPr>
      </p:pic>
      <p:pic>
        <p:nvPicPr>
          <p:cNvPr id="3" name="图片 2" descr="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10377805" y="4024630"/>
            <a:ext cx="1943100" cy="682625"/>
          </a:xfrm>
          <a:prstGeom prst="rect">
            <a:avLst/>
          </a:prstGeom>
        </p:spPr>
      </p:pic>
      <p:pic>
        <p:nvPicPr>
          <p:cNvPr id="4" name="图片 3" descr="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1654810" y="3526155"/>
            <a:ext cx="1583055" cy="556260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1500505" y="3429000"/>
            <a:ext cx="9213215" cy="368300"/>
          </a:xfrm>
          <a:prstGeom prst="rect">
            <a:avLst/>
          </a:prstGeom>
        </p:spPr>
        <p:txBody>
          <a:bodyPr wrap="square">
            <a:spAutoFit/>
          </a:bodyPr>
          <a:p>
            <a:pPr algn="ctr"/>
            <a:r>
              <a:rPr lang="zh-CN" altLang="en-US" dirty="0">
                <a:ln w="19050">
                  <a:noFill/>
                </a:ln>
                <a:gradFill>
                  <a:gsLst>
                    <a:gs pos="100000">
                      <a:srgbClr val="E9BE61"/>
                    </a:gs>
                    <a:gs pos="49000">
                      <a:srgbClr val="FEEFAC"/>
                    </a:gs>
                  </a:gsLst>
                  <a:lin ang="5400000" scaled="0"/>
                </a:gradFill>
                <a:effectLst>
                  <a:outerShdw blurRad="254000" dist="114300" dir="5400000" algn="ctr" rotWithShape="0">
                    <a:srgbClr val="000000">
                      <a:alpha val="23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在</a:t>
            </a:r>
            <a:r>
              <a:rPr lang="en-US" altLang="zh-CN" dirty="0">
                <a:ln w="19050">
                  <a:noFill/>
                </a:ln>
                <a:gradFill>
                  <a:gsLst>
                    <a:gs pos="100000">
                      <a:srgbClr val="E9BE61"/>
                    </a:gs>
                    <a:gs pos="49000">
                      <a:srgbClr val="FEEFAC"/>
                    </a:gs>
                  </a:gsLst>
                  <a:lin ang="5400000" scaled="0"/>
                </a:gradFill>
                <a:effectLst>
                  <a:outerShdw blurRad="254000" dist="114300" dir="5400000" algn="ctr" rotWithShape="0">
                    <a:srgbClr val="000000">
                      <a:alpha val="23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zh-CN" altLang="en-US" dirty="0">
                <a:ln w="19050">
                  <a:noFill/>
                </a:ln>
                <a:gradFill>
                  <a:gsLst>
                    <a:gs pos="100000">
                      <a:srgbClr val="E9BE61"/>
                    </a:gs>
                    <a:gs pos="49000">
                      <a:srgbClr val="FEEFAC"/>
                    </a:gs>
                  </a:gsLst>
                  <a:lin ang="5400000" scaled="0"/>
                </a:gradFill>
                <a:effectLst>
                  <a:outerShdw blurRad="254000" dist="114300" dir="5400000" algn="ctr" rotWithShape="0">
                    <a:srgbClr val="000000">
                      <a:alpha val="23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此</a:t>
            </a:r>
            <a:r>
              <a:rPr lang="en-US" altLang="zh-CN" dirty="0">
                <a:ln w="19050">
                  <a:noFill/>
                </a:ln>
                <a:gradFill>
                  <a:gsLst>
                    <a:gs pos="100000">
                      <a:srgbClr val="E9BE61"/>
                    </a:gs>
                    <a:gs pos="49000">
                      <a:srgbClr val="FEEFAC"/>
                    </a:gs>
                  </a:gsLst>
                  <a:lin ang="5400000" scaled="0"/>
                </a:gradFill>
                <a:effectLst>
                  <a:outerShdw blurRad="254000" dist="114300" dir="5400000" algn="ctr" rotWithShape="0">
                    <a:srgbClr val="000000">
                      <a:alpha val="23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zh-CN" altLang="en-US" dirty="0">
                <a:ln w="19050">
                  <a:noFill/>
                </a:ln>
                <a:gradFill>
                  <a:gsLst>
                    <a:gs pos="100000">
                      <a:srgbClr val="E9BE61"/>
                    </a:gs>
                    <a:gs pos="49000">
                      <a:srgbClr val="FEEFAC"/>
                    </a:gs>
                  </a:gsLst>
                  <a:lin ang="5400000" scaled="0"/>
                </a:gradFill>
                <a:effectLst>
                  <a:outerShdw blurRad="254000" dist="114300" dir="5400000" algn="ctr" rotWithShape="0">
                    <a:srgbClr val="000000">
                      <a:alpha val="23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输</a:t>
            </a:r>
            <a:r>
              <a:rPr lang="en-US" altLang="zh-CN" dirty="0">
                <a:ln w="19050">
                  <a:noFill/>
                </a:ln>
                <a:gradFill>
                  <a:gsLst>
                    <a:gs pos="100000">
                      <a:srgbClr val="E9BE61"/>
                    </a:gs>
                    <a:gs pos="49000">
                      <a:srgbClr val="FEEFAC"/>
                    </a:gs>
                  </a:gsLst>
                  <a:lin ang="5400000" scaled="0"/>
                </a:gradFill>
                <a:effectLst>
                  <a:outerShdw blurRad="254000" dist="114300" dir="5400000" algn="ctr" rotWithShape="0">
                    <a:srgbClr val="000000">
                      <a:alpha val="23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zh-CN" altLang="en-US" dirty="0">
                <a:ln w="19050">
                  <a:noFill/>
                </a:ln>
                <a:gradFill>
                  <a:gsLst>
                    <a:gs pos="100000">
                      <a:srgbClr val="E9BE61"/>
                    </a:gs>
                    <a:gs pos="49000">
                      <a:srgbClr val="FEEFAC"/>
                    </a:gs>
                  </a:gsLst>
                  <a:lin ang="5400000" scaled="0"/>
                </a:gradFill>
                <a:effectLst>
                  <a:outerShdw blurRad="254000" dist="114300" dir="5400000" algn="ctr" rotWithShape="0">
                    <a:srgbClr val="000000">
                      <a:alpha val="23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入</a:t>
            </a:r>
            <a:r>
              <a:rPr lang="en-US" altLang="zh-CN" dirty="0">
                <a:ln w="19050">
                  <a:noFill/>
                </a:ln>
                <a:gradFill>
                  <a:gsLst>
                    <a:gs pos="100000">
                      <a:srgbClr val="E9BE61"/>
                    </a:gs>
                    <a:gs pos="49000">
                      <a:srgbClr val="FEEFAC"/>
                    </a:gs>
                  </a:gsLst>
                  <a:lin ang="5400000" scaled="0"/>
                </a:gradFill>
                <a:effectLst>
                  <a:outerShdw blurRad="254000" dist="114300" dir="5400000" algn="ctr" rotWithShape="0">
                    <a:srgbClr val="000000">
                      <a:alpha val="23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zh-CN" altLang="en-US" dirty="0">
                <a:ln w="19050">
                  <a:noFill/>
                </a:ln>
                <a:gradFill>
                  <a:gsLst>
                    <a:gs pos="100000">
                      <a:srgbClr val="E9BE61"/>
                    </a:gs>
                    <a:gs pos="49000">
                      <a:srgbClr val="FEEFAC"/>
                    </a:gs>
                  </a:gsLst>
                  <a:lin ang="5400000" scaled="0"/>
                </a:gradFill>
                <a:effectLst>
                  <a:outerShdw blurRad="254000" dist="114300" dir="5400000" algn="ctr" rotWithShape="0">
                    <a:srgbClr val="000000">
                      <a:alpha val="23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补</a:t>
            </a:r>
            <a:r>
              <a:rPr lang="en-US" altLang="zh-CN" dirty="0">
                <a:ln w="19050">
                  <a:noFill/>
                </a:ln>
                <a:gradFill>
                  <a:gsLst>
                    <a:gs pos="100000">
                      <a:srgbClr val="E9BE61"/>
                    </a:gs>
                    <a:gs pos="49000">
                      <a:srgbClr val="FEEFAC"/>
                    </a:gs>
                  </a:gsLst>
                  <a:lin ang="5400000" scaled="0"/>
                </a:gradFill>
                <a:effectLst>
                  <a:outerShdw blurRad="254000" dist="114300" dir="5400000" algn="ctr" rotWithShape="0">
                    <a:srgbClr val="000000">
                      <a:alpha val="23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zh-CN" altLang="en-US" dirty="0">
                <a:ln w="19050">
                  <a:noFill/>
                </a:ln>
                <a:gradFill>
                  <a:gsLst>
                    <a:gs pos="100000">
                      <a:srgbClr val="E9BE61"/>
                    </a:gs>
                    <a:gs pos="49000">
                      <a:srgbClr val="FEEFAC"/>
                    </a:gs>
                  </a:gsLst>
                  <a:lin ang="5400000" scaled="0"/>
                </a:gradFill>
                <a:effectLst>
                  <a:outerShdw blurRad="254000" dist="114300" dir="5400000" algn="ctr" rotWithShape="0">
                    <a:srgbClr val="000000">
                      <a:alpha val="23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充</a:t>
            </a:r>
            <a:r>
              <a:rPr lang="en-US" altLang="zh-CN" dirty="0">
                <a:ln w="19050">
                  <a:noFill/>
                </a:ln>
                <a:gradFill>
                  <a:gsLst>
                    <a:gs pos="100000">
                      <a:srgbClr val="E9BE61"/>
                    </a:gs>
                    <a:gs pos="49000">
                      <a:srgbClr val="FEEFAC"/>
                    </a:gs>
                  </a:gsLst>
                  <a:lin ang="5400000" scaled="0"/>
                </a:gradFill>
                <a:effectLst>
                  <a:outerShdw blurRad="254000" dist="114300" dir="5400000" algn="ctr" rotWithShape="0">
                    <a:srgbClr val="000000">
                      <a:alpha val="23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zh-CN" altLang="en-US" dirty="0">
                <a:ln w="19050">
                  <a:noFill/>
                </a:ln>
                <a:gradFill>
                  <a:gsLst>
                    <a:gs pos="100000">
                      <a:srgbClr val="E9BE61"/>
                    </a:gs>
                    <a:gs pos="49000">
                      <a:srgbClr val="FEEFAC"/>
                    </a:gs>
                  </a:gsLst>
                  <a:lin ang="5400000" scaled="0"/>
                </a:gradFill>
                <a:effectLst>
                  <a:outerShdw blurRad="254000" dist="114300" dir="5400000" algn="ctr" rotWithShape="0">
                    <a:srgbClr val="000000">
                      <a:alpha val="23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信</a:t>
            </a:r>
            <a:r>
              <a:rPr lang="en-US" altLang="zh-CN" dirty="0">
                <a:ln w="19050">
                  <a:noFill/>
                </a:ln>
                <a:gradFill>
                  <a:gsLst>
                    <a:gs pos="100000">
                      <a:srgbClr val="E9BE61"/>
                    </a:gs>
                    <a:gs pos="49000">
                      <a:srgbClr val="FEEFAC"/>
                    </a:gs>
                  </a:gsLst>
                  <a:lin ang="5400000" scaled="0"/>
                </a:gradFill>
                <a:effectLst>
                  <a:outerShdw blurRad="254000" dist="114300" dir="5400000" algn="ctr" rotWithShape="0">
                    <a:srgbClr val="000000">
                      <a:alpha val="23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zh-CN" altLang="en-US" dirty="0">
                <a:ln w="19050">
                  <a:noFill/>
                </a:ln>
                <a:gradFill>
                  <a:gsLst>
                    <a:gs pos="100000">
                      <a:srgbClr val="E9BE61"/>
                    </a:gs>
                    <a:gs pos="49000">
                      <a:srgbClr val="FEEFAC"/>
                    </a:gs>
                  </a:gsLst>
                  <a:lin ang="5400000" scaled="0"/>
                </a:gradFill>
                <a:effectLst>
                  <a:outerShdw blurRad="254000" dist="114300" dir="5400000" algn="ctr" rotWithShape="0">
                    <a:srgbClr val="000000">
                      <a:alpha val="23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息</a:t>
            </a:r>
            <a:endParaRPr lang="en-US" altLang="zh-CN" b="1" dirty="0">
              <a:solidFill>
                <a:srgbClr val="DBB456"/>
              </a:solidFill>
              <a:latin typeface="+mj-lt"/>
              <a:ea typeface="微软雅黑" panose="020B0503020204020204" charset="-122"/>
              <a:cs typeface="+mj-lt"/>
            </a:endParaRPr>
          </a:p>
        </p:txBody>
      </p:sp>
    </p:spTree>
    <p:custDataLst>
      <p:tags r:id="rId4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35000">
              <a:srgbClr val="840001">
                <a:alpha val="100000"/>
              </a:srgbClr>
            </a:gs>
            <a:gs pos="0">
              <a:srgbClr val="9F0000"/>
            </a:gs>
            <a:gs pos="100000">
              <a:srgbClr val="690001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 descr="未标题-1-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060950" y="351790"/>
            <a:ext cx="2070100" cy="1256665"/>
          </a:xfrm>
          <a:prstGeom prst="rect">
            <a:avLst/>
          </a:prstGeom>
        </p:spPr>
      </p:pic>
      <p:pic>
        <p:nvPicPr>
          <p:cNvPr id="15" name="图片 14" descr="未标题-1-0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6510" y="4319905"/>
            <a:ext cx="10012045" cy="2220595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4912995" y="2418080"/>
            <a:ext cx="229425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6000" b="1" dirty="0">
                <a:ln w="15875">
                  <a:noFill/>
                </a:ln>
                <a:gradFill>
                  <a:gsLst>
                    <a:gs pos="0">
                      <a:srgbClr val="FFFDE0"/>
                    </a:gs>
                    <a:gs pos="100000">
                      <a:srgbClr val="FDE160"/>
                    </a:gs>
                  </a:gsLst>
                  <a:lin ang="5400000" scaled="1"/>
                </a:gradFill>
                <a:latin typeface="微软雅黑" panose="020B0503020204020204" charset="-122"/>
                <a:ea typeface="微软雅黑" panose="020B0503020204020204" charset="-122"/>
              </a:rPr>
              <a:t>谢谢</a:t>
            </a:r>
            <a:endParaRPr lang="zh-CN" altLang="en-US" sz="6000" b="1">
              <a:solidFill>
                <a:srgbClr val="DBB456"/>
              </a:solidFill>
              <a:latin typeface="+mj-ea"/>
              <a:ea typeface="+mj-ea"/>
              <a:cs typeface="+mj-ea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060950" y="3429000"/>
            <a:ext cx="1990725" cy="368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en-US" altLang="zh-CN" b="1" dirty="0">
                <a:gradFill>
                  <a:gsLst>
                    <a:gs pos="2000">
                      <a:srgbClr val="EDE9CE"/>
                    </a:gs>
                    <a:gs pos="68000">
                      <a:srgbClr val="F4DE7B"/>
                    </a:gs>
                    <a:gs pos="100000">
                      <a:srgbClr val="FACF28"/>
                    </a:gs>
                  </a:gsLst>
                  <a:lin ang="16200000" scaled="1"/>
                </a:gradFill>
                <a:latin typeface="+mj-lt"/>
                <a:ea typeface="微软雅黑" panose="020B0503020204020204" charset="-122"/>
                <a:cs typeface="+mj-lt"/>
                <a:sym typeface="+mn-ea"/>
              </a:rPr>
              <a:t>THANKS </a:t>
            </a:r>
            <a:endParaRPr lang="en-US" altLang="zh-CN" b="1" dirty="0">
              <a:gradFill>
                <a:gsLst>
                  <a:gs pos="2000">
                    <a:srgbClr val="EDE9CE"/>
                  </a:gs>
                  <a:gs pos="68000">
                    <a:srgbClr val="F4DE7B"/>
                  </a:gs>
                  <a:gs pos="100000">
                    <a:srgbClr val="FACF28"/>
                  </a:gs>
                </a:gsLst>
                <a:lin ang="16200000" scaled="1"/>
              </a:gradFill>
              <a:latin typeface="+mj-lt"/>
              <a:ea typeface="微软雅黑" panose="020B0503020204020204" charset="-122"/>
              <a:cs typeface="+mj-lt"/>
            </a:endParaRPr>
          </a:p>
        </p:txBody>
      </p:sp>
      <p:pic>
        <p:nvPicPr>
          <p:cNvPr id="2" name="图片 1" descr="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79705" y="3954145"/>
            <a:ext cx="2453640" cy="861695"/>
          </a:xfrm>
          <a:prstGeom prst="rect">
            <a:avLst/>
          </a:prstGeom>
        </p:spPr>
      </p:pic>
      <p:pic>
        <p:nvPicPr>
          <p:cNvPr id="3" name="图片 2" descr="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9924415" y="3707765"/>
            <a:ext cx="2453640" cy="861695"/>
          </a:xfrm>
          <a:prstGeom prst="rect">
            <a:avLst/>
          </a:prstGeom>
        </p:spPr>
      </p:pic>
      <p:pic>
        <p:nvPicPr>
          <p:cNvPr id="4" name="图片 3" descr="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450215" y="1718945"/>
            <a:ext cx="1887220" cy="662940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35000">
              <a:srgbClr val="840001">
                <a:alpha val="100000"/>
              </a:srgbClr>
            </a:gs>
            <a:gs pos="0">
              <a:srgbClr val="9F0000"/>
            </a:gs>
            <a:gs pos="100000">
              <a:srgbClr val="690001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图片 53" descr="未标题-1-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285730" y="358775"/>
            <a:ext cx="1524635" cy="925830"/>
          </a:xfrm>
          <a:prstGeom prst="rect">
            <a:avLst/>
          </a:prstGeom>
        </p:spPr>
      </p:pic>
      <p:sp>
        <p:nvSpPr>
          <p:cNvPr id="61" name="文本框 60"/>
          <p:cNvSpPr txBox="1"/>
          <p:nvPr/>
        </p:nvSpPr>
        <p:spPr>
          <a:xfrm>
            <a:off x="5224818" y="641545"/>
            <a:ext cx="1666164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800" b="1" dirty="0">
                <a:ln w="15875">
                  <a:noFill/>
                </a:ln>
                <a:gradFill>
                  <a:gsLst>
                    <a:gs pos="0">
                      <a:srgbClr val="FFFDE0"/>
                    </a:gs>
                    <a:gs pos="100000">
                      <a:srgbClr val="FDE160"/>
                    </a:gs>
                  </a:gsLst>
                  <a:lin ang="5400000" scaled="1"/>
                </a:gradFill>
                <a:latin typeface="微软雅黑" panose="020B0503020204020204" charset="-122"/>
                <a:ea typeface="微软雅黑" panose="020B0503020204020204" charset="-122"/>
              </a:rPr>
              <a:t>目录</a:t>
            </a:r>
            <a:endParaRPr lang="zh-CN" altLang="en-US" sz="4800" b="1" dirty="0">
              <a:ln w="15875">
                <a:noFill/>
              </a:ln>
              <a:gradFill>
                <a:gsLst>
                  <a:gs pos="0">
                    <a:srgbClr val="FFFDE0"/>
                  </a:gs>
                  <a:gs pos="100000">
                    <a:srgbClr val="FDE160"/>
                  </a:gs>
                </a:gsLst>
                <a:lin ang="5400000" scaled="1"/>
              </a:gra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2" name="矩形 61"/>
          <p:cNvSpPr/>
          <p:nvPr/>
        </p:nvSpPr>
        <p:spPr>
          <a:xfrm>
            <a:off x="5341589" y="1487667"/>
            <a:ext cx="1514707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en-US" altLang="zh-CN" sz="1400" dirty="0">
                <a:gradFill>
                  <a:gsLst>
                    <a:gs pos="0">
                      <a:srgbClr val="FFFDE0"/>
                    </a:gs>
                    <a:gs pos="100000">
                      <a:srgbClr val="FDE160"/>
                    </a:gs>
                  </a:gsLst>
                  <a:lin ang="5400000" scaled="1"/>
                </a:gradFill>
                <a:latin typeface="微软雅黑" panose="020B0503020204020204" charset="-122"/>
                <a:ea typeface="微软雅黑" panose="020B0503020204020204" charset="-122"/>
              </a:rPr>
              <a:t>CONTENTS</a:t>
            </a:r>
            <a:endParaRPr lang="en-US" altLang="zh-CN" sz="1400" dirty="0">
              <a:gradFill>
                <a:gsLst>
                  <a:gs pos="0">
                    <a:srgbClr val="FFFDE0"/>
                  </a:gs>
                  <a:gs pos="100000">
                    <a:srgbClr val="FDE160"/>
                  </a:gs>
                </a:gsLst>
                <a:lin ang="5400000" scaled="1"/>
              </a:gra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矩形: 圆角 8"/>
          <p:cNvSpPr/>
          <p:nvPr>
            <p:custDataLst>
              <p:tags r:id="rId2"/>
            </p:custDataLst>
          </p:nvPr>
        </p:nvSpPr>
        <p:spPr>
          <a:xfrm>
            <a:off x="546100" y="2165985"/>
            <a:ext cx="2458720" cy="3858895"/>
          </a:xfrm>
          <a:prstGeom prst="roundRect">
            <a:avLst>
              <a:gd name="adj" fmla="val 6310"/>
            </a:avLst>
          </a:prstGeom>
          <a:gradFill rotWithShape="0">
            <a:gsLst>
              <a:gs pos="17000">
                <a:schemeClr val="accent3">
                  <a:lumMod val="34000"/>
                  <a:lumOff val="66000"/>
                  <a:alpha val="73000"/>
                </a:schemeClr>
              </a:gs>
              <a:gs pos="0">
                <a:schemeClr val="accent2">
                  <a:lumMod val="60000"/>
                  <a:lumOff val="40000"/>
                </a:schemeClr>
              </a:gs>
              <a:gs pos="100000">
                <a:srgbClr val="FFFDF3"/>
              </a:gs>
            </a:gsLst>
            <a:path path="circle">
              <a:fillToRect t="100000" r="100000"/>
            </a:path>
            <a:tileRect l="-100000" b="-100000"/>
          </a:gradFill>
          <a:ln w="12887" cap="flat">
            <a:noFill/>
            <a:prstDash val="solid"/>
            <a:miter/>
          </a:ln>
          <a:effectLst>
            <a:outerShdw blurRad="190500" dist="254000" dir="2700000" sx="98000" sy="98000" algn="tl" rotWithShape="0">
              <a:schemeClr val="tx1">
                <a:alpha val="20000"/>
              </a:schemeClr>
            </a:outerShdw>
          </a:effectLst>
        </p:spPr>
        <p:txBody>
          <a:bodyPr rtlCol="0" anchor="ctr"/>
          <a:lstStyle/>
          <a:p>
            <a:pPr algn="l"/>
            <a:endParaRPr lang="zh-CN" altLang="en-US"/>
          </a:p>
        </p:txBody>
      </p:sp>
      <p:sp>
        <p:nvSpPr>
          <p:cNvPr id="13" name="序号"/>
          <p:cNvSpPr txBox="1"/>
          <p:nvPr>
            <p:custDataLst>
              <p:tags r:id="rId3"/>
            </p:custDataLst>
          </p:nvPr>
        </p:nvSpPr>
        <p:spPr>
          <a:xfrm>
            <a:off x="1262380" y="2745105"/>
            <a:ext cx="1080135" cy="1080135"/>
          </a:xfrm>
          <a:prstGeom prst="ellipse">
            <a:avLst/>
          </a:prstGeom>
          <a:gradFill flip="none" rotWithShape="1">
            <a:gsLst>
              <a:gs pos="57000">
                <a:srgbClr val="FDE267">
                  <a:alpha val="0"/>
                </a:srgbClr>
              </a:gs>
              <a:gs pos="0">
                <a:srgbClr val="C00000"/>
              </a:gs>
            </a:gsLst>
            <a:lin ang="5400000" scaled="1"/>
            <a:tileRect/>
          </a:gradFill>
        </p:spPr>
        <p:txBody>
          <a:bodyPr wrap="none" lIns="0" tIns="0" rIns="0" bIns="0" rtlCol="0" anchor="ctr" anchorCtr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00000"/>
              </a:lnSpc>
            </a:pPr>
            <a:r>
              <a:rPr 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01</a:t>
            </a:r>
            <a:endParaRPr lang="en-US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</a:endParaRPr>
          </a:p>
        </p:txBody>
      </p:sp>
      <p:sp>
        <p:nvSpPr>
          <p:cNvPr id="14" name="项标题"/>
          <p:cNvSpPr txBox="1"/>
          <p:nvPr>
            <p:custDataLst>
              <p:tags r:id="rId4"/>
            </p:custDataLst>
          </p:nvPr>
        </p:nvSpPr>
        <p:spPr>
          <a:xfrm>
            <a:off x="911860" y="3925570"/>
            <a:ext cx="1727200" cy="89598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00000"/>
              </a:lnSpc>
            </a:pPr>
            <a:r>
              <a:rPr lang="zh-CN" altLang="en-US" sz="2400" b="1" spc="300" dirty="0">
                <a:solidFill>
                  <a:schemeClr val="tx1"/>
                </a:solidFill>
                <a:effectLst/>
                <a:latin typeface="+mn-ea"/>
              </a:rPr>
              <a:t>输入章节</a:t>
            </a:r>
            <a:endParaRPr lang="zh-CN" altLang="en-US" sz="2400" b="1" spc="300" dirty="0">
              <a:solidFill>
                <a:schemeClr val="tx1"/>
              </a:solidFill>
              <a:effectLst/>
              <a:latin typeface="+mn-ea"/>
            </a:endParaRPr>
          </a:p>
          <a:p>
            <a:pPr algn="ctr">
              <a:lnSpc>
                <a:spcPct val="100000"/>
              </a:lnSpc>
            </a:pPr>
            <a:r>
              <a:rPr lang="zh-CN" altLang="en-US" sz="2400" b="1" spc="300" dirty="0">
                <a:solidFill>
                  <a:schemeClr val="tx1"/>
                </a:solidFill>
                <a:effectLst/>
                <a:latin typeface="+mn-ea"/>
              </a:rPr>
              <a:t>标题</a:t>
            </a:r>
            <a:endParaRPr lang="zh-CN" altLang="en-US" sz="2400" b="1" spc="300" dirty="0">
              <a:solidFill>
                <a:schemeClr val="tx1"/>
              </a:solidFill>
              <a:effectLst/>
              <a:latin typeface="+mn-ea"/>
            </a:endParaRPr>
          </a:p>
        </p:txBody>
      </p:sp>
      <p:pic>
        <p:nvPicPr>
          <p:cNvPr id="28" name="图片 27" descr="元素-1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>
            <a:alphaModFix amt="28000"/>
          </a:blip>
          <a:stretch>
            <a:fillRect/>
          </a:stretch>
        </p:blipFill>
        <p:spPr>
          <a:xfrm>
            <a:off x="902970" y="5123180"/>
            <a:ext cx="1778635" cy="635000"/>
          </a:xfrm>
          <a:prstGeom prst="rect">
            <a:avLst/>
          </a:prstGeom>
        </p:spPr>
      </p:pic>
      <p:sp>
        <p:nvSpPr>
          <p:cNvPr id="31" name="矩形: 圆角 8"/>
          <p:cNvSpPr/>
          <p:nvPr>
            <p:custDataLst>
              <p:tags r:id="rId7"/>
            </p:custDataLst>
          </p:nvPr>
        </p:nvSpPr>
        <p:spPr>
          <a:xfrm>
            <a:off x="3413125" y="2171700"/>
            <a:ext cx="2458720" cy="3858895"/>
          </a:xfrm>
          <a:prstGeom prst="roundRect">
            <a:avLst>
              <a:gd name="adj" fmla="val 6310"/>
            </a:avLst>
          </a:prstGeom>
          <a:gradFill rotWithShape="0">
            <a:gsLst>
              <a:gs pos="17000">
                <a:schemeClr val="accent3">
                  <a:lumMod val="34000"/>
                  <a:lumOff val="66000"/>
                  <a:alpha val="73000"/>
                </a:schemeClr>
              </a:gs>
              <a:gs pos="0">
                <a:schemeClr val="accent2">
                  <a:lumMod val="60000"/>
                  <a:lumOff val="40000"/>
                </a:schemeClr>
              </a:gs>
              <a:gs pos="100000">
                <a:srgbClr val="FFFDF3"/>
              </a:gs>
            </a:gsLst>
            <a:path path="circle">
              <a:fillToRect t="100000" r="100000"/>
            </a:path>
            <a:tileRect l="-100000" b="-100000"/>
          </a:gradFill>
          <a:ln w="12887" cap="flat">
            <a:noFill/>
            <a:prstDash val="solid"/>
            <a:miter/>
          </a:ln>
          <a:effectLst>
            <a:outerShdw blurRad="190500" dist="254000" dir="2700000" sx="98000" sy="98000" algn="tl" rotWithShape="0">
              <a:schemeClr val="tx1">
                <a:alpha val="20000"/>
              </a:schemeClr>
            </a:outerShdw>
          </a:effectLst>
        </p:spPr>
        <p:txBody>
          <a:bodyPr rtlCol="0" anchor="ctr"/>
          <a:lstStyle/>
          <a:p>
            <a:pPr algn="l"/>
            <a:endParaRPr lang="zh-CN" altLang="en-US"/>
          </a:p>
        </p:txBody>
      </p:sp>
      <p:sp>
        <p:nvSpPr>
          <p:cNvPr id="32" name="序号"/>
          <p:cNvSpPr txBox="1"/>
          <p:nvPr>
            <p:custDataLst>
              <p:tags r:id="rId8"/>
            </p:custDataLst>
          </p:nvPr>
        </p:nvSpPr>
        <p:spPr>
          <a:xfrm>
            <a:off x="4129405" y="2750820"/>
            <a:ext cx="1080135" cy="1080135"/>
          </a:xfrm>
          <a:prstGeom prst="ellipse">
            <a:avLst/>
          </a:prstGeom>
          <a:gradFill flip="none" rotWithShape="1">
            <a:gsLst>
              <a:gs pos="57000">
                <a:srgbClr val="FDE676">
                  <a:alpha val="0"/>
                </a:srgbClr>
              </a:gs>
              <a:gs pos="0">
                <a:srgbClr val="C00000"/>
              </a:gs>
            </a:gsLst>
            <a:lin ang="5400000" scaled="1"/>
            <a:tileRect/>
          </a:gradFill>
        </p:spPr>
        <p:txBody>
          <a:bodyPr wrap="none" lIns="0" tIns="0" rIns="0" bIns="0" rtlCol="0" anchor="ctr" anchorCtr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00000"/>
              </a:lnSpc>
            </a:pPr>
            <a:r>
              <a:rPr 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02</a:t>
            </a:r>
            <a:endParaRPr lang="en-US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</a:endParaRPr>
          </a:p>
        </p:txBody>
      </p:sp>
      <p:sp>
        <p:nvSpPr>
          <p:cNvPr id="33" name="项标题"/>
          <p:cNvSpPr txBox="1"/>
          <p:nvPr>
            <p:custDataLst>
              <p:tags r:id="rId9"/>
            </p:custDataLst>
          </p:nvPr>
        </p:nvSpPr>
        <p:spPr>
          <a:xfrm>
            <a:off x="3778885" y="3931285"/>
            <a:ext cx="1727200" cy="89598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00000"/>
              </a:lnSpc>
            </a:pPr>
            <a:r>
              <a:rPr lang="zh-CN" altLang="en-US" sz="2400" b="1" spc="300" dirty="0">
                <a:solidFill>
                  <a:schemeClr val="tx1"/>
                </a:solidFill>
                <a:effectLst/>
                <a:latin typeface="+mn-ea"/>
              </a:rPr>
              <a:t>输入章节</a:t>
            </a:r>
            <a:endParaRPr lang="zh-CN" altLang="en-US" sz="2400" b="1" spc="300" dirty="0">
              <a:solidFill>
                <a:schemeClr val="tx1"/>
              </a:solidFill>
              <a:effectLst/>
              <a:latin typeface="+mn-ea"/>
            </a:endParaRPr>
          </a:p>
          <a:p>
            <a:pPr algn="ctr">
              <a:lnSpc>
                <a:spcPct val="100000"/>
              </a:lnSpc>
            </a:pPr>
            <a:r>
              <a:rPr lang="zh-CN" altLang="en-US" sz="2400" b="1" spc="300" dirty="0">
                <a:solidFill>
                  <a:schemeClr val="tx1"/>
                </a:solidFill>
                <a:effectLst/>
                <a:latin typeface="+mn-ea"/>
              </a:rPr>
              <a:t>标题</a:t>
            </a:r>
            <a:endParaRPr lang="zh-CN" altLang="en-US" sz="2400" b="1" spc="300" dirty="0">
              <a:solidFill>
                <a:schemeClr val="tx1"/>
              </a:solidFill>
              <a:effectLst/>
              <a:latin typeface="+mn-ea"/>
            </a:endParaRPr>
          </a:p>
        </p:txBody>
      </p:sp>
      <p:cxnSp>
        <p:nvCxnSpPr>
          <p:cNvPr id="34" name="直接连接符 33"/>
          <p:cNvCxnSpPr/>
          <p:nvPr>
            <p:custDataLst>
              <p:tags r:id="rId10"/>
            </p:custDataLst>
          </p:nvPr>
        </p:nvCxnSpPr>
        <p:spPr>
          <a:xfrm>
            <a:off x="4102735" y="5680075"/>
            <a:ext cx="1080135" cy="0"/>
          </a:xfrm>
          <a:prstGeom prst="line">
            <a:avLst/>
          </a:prstGeom>
          <a:ln>
            <a:solidFill>
              <a:srgbClr val="C00000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矩形: 圆角 8"/>
          <p:cNvSpPr/>
          <p:nvPr>
            <p:custDataLst>
              <p:tags r:id="rId11"/>
            </p:custDataLst>
          </p:nvPr>
        </p:nvSpPr>
        <p:spPr>
          <a:xfrm>
            <a:off x="6280150" y="2160270"/>
            <a:ext cx="2458720" cy="3858895"/>
          </a:xfrm>
          <a:prstGeom prst="roundRect">
            <a:avLst>
              <a:gd name="adj" fmla="val 6310"/>
            </a:avLst>
          </a:prstGeom>
          <a:gradFill rotWithShape="0">
            <a:gsLst>
              <a:gs pos="17000">
                <a:schemeClr val="accent3">
                  <a:lumMod val="34000"/>
                  <a:lumOff val="66000"/>
                  <a:alpha val="73000"/>
                </a:schemeClr>
              </a:gs>
              <a:gs pos="0">
                <a:schemeClr val="accent2">
                  <a:lumMod val="60000"/>
                  <a:lumOff val="40000"/>
                </a:schemeClr>
              </a:gs>
              <a:gs pos="100000">
                <a:srgbClr val="FFFDF3"/>
              </a:gs>
            </a:gsLst>
            <a:path path="circle">
              <a:fillToRect t="100000" r="100000"/>
            </a:path>
            <a:tileRect l="-100000" b="-100000"/>
          </a:gradFill>
          <a:ln w="12887" cap="flat">
            <a:noFill/>
            <a:prstDash val="solid"/>
            <a:miter/>
          </a:ln>
          <a:effectLst>
            <a:outerShdw blurRad="190500" dist="254000" dir="2700000" sx="98000" sy="98000" algn="tl" rotWithShape="0">
              <a:schemeClr val="tx1">
                <a:alpha val="20000"/>
              </a:schemeClr>
            </a:outerShdw>
          </a:effectLst>
        </p:spPr>
        <p:txBody>
          <a:bodyPr rtlCol="0" anchor="ctr"/>
          <a:lstStyle/>
          <a:p>
            <a:pPr algn="l"/>
            <a:endParaRPr lang="zh-CN" altLang="en-US"/>
          </a:p>
        </p:txBody>
      </p:sp>
      <p:sp>
        <p:nvSpPr>
          <p:cNvPr id="38" name="序号"/>
          <p:cNvSpPr txBox="1"/>
          <p:nvPr>
            <p:custDataLst>
              <p:tags r:id="rId12"/>
            </p:custDataLst>
          </p:nvPr>
        </p:nvSpPr>
        <p:spPr>
          <a:xfrm>
            <a:off x="6996430" y="2739390"/>
            <a:ext cx="1080135" cy="1080135"/>
          </a:xfrm>
          <a:prstGeom prst="ellipse">
            <a:avLst/>
          </a:prstGeom>
          <a:gradFill flip="none" rotWithShape="1">
            <a:gsLst>
              <a:gs pos="57000">
                <a:srgbClr val="FDE676">
                  <a:alpha val="0"/>
                </a:srgbClr>
              </a:gs>
              <a:gs pos="0">
                <a:srgbClr val="C00000"/>
              </a:gs>
            </a:gsLst>
            <a:lin ang="5400000" scaled="1"/>
            <a:tileRect/>
          </a:gradFill>
        </p:spPr>
        <p:txBody>
          <a:bodyPr wrap="none" lIns="0" tIns="0" rIns="0" bIns="0" rtlCol="0" anchor="ctr" anchorCtr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00000"/>
              </a:lnSpc>
            </a:pPr>
            <a:r>
              <a:rPr 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03</a:t>
            </a:r>
            <a:endParaRPr lang="en-US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</a:endParaRPr>
          </a:p>
        </p:txBody>
      </p:sp>
      <p:sp>
        <p:nvSpPr>
          <p:cNvPr id="39" name="项标题"/>
          <p:cNvSpPr txBox="1"/>
          <p:nvPr>
            <p:custDataLst>
              <p:tags r:id="rId13"/>
            </p:custDataLst>
          </p:nvPr>
        </p:nvSpPr>
        <p:spPr>
          <a:xfrm>
            <a:off x="6645910" y="3919855"/>
            <a:ext cx="1727200" cy="89598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00000"/>
              </a:lnSpc>
            </a:pPr>
            <a:r>
              <a:rPr lang="zh-CN" altLang="en-US" sz="2400" b="1" spc="300" dirty="0">
                <a:solidFill>
                  <a:schemeClr val="tx1"/>
                </a:solidFill>
                <a:effectLst/>
                <a:latin typeface="+mn-ea"/>
              </a:rPr>
              <a:t>输入章节</a:t>
            </a:r>
            <a:endParaRPr lang="zh-CN" altLang="en-US" sz="2400" b="1" spc="300" dirty="0">
              <a:solidFill>
                <a:schemeClr val="tx1"/>
              </a:solidFill>
              <a:effectLst/>
              <a:latin typeface="+mn-ea"/>
            </a:endParaRPr>
          </a:p>
          <a:p>
            <a:pPr algn="ctr">
              <a:lnSpc>
                <a:spcPct val="100000"/>
              </a:lnSpc>
            </a:pPr>
            <a:r>
              <a:rPr lang="zh-CN" altLang="en-US" sz="2400" b="1" spc="300" dirty="0">
                <a:solidFill>
                  <a:schemeClr val="tx1"/>
                </a:solidFill>
                <a:effectLst/>
                <a:latin typeface="+mn-ea"/>
              </a:rPr>
              <a:t>标题</a:t>
            </a:r>
            <a:endParaRPr lang="zh-CN" altLang="en-US" sz="2400" b="1" spc="300" dirty="0">
              <a:solidFill>
                <a:schemeClr val="tx1"/>
              </a:solidFill>
              <a:effectLst/>
              <a:latin typeface="+mn-ea"/>
            </a:endParaRPr>
          </a:p>
        </p:txBody>
      </p:sp>
      <p:cxnSp>
        <p:nvCxnSpPr>
          <p:cNvPr id="40" name="直接连接符 39"/>
          <p:cNvCxnSpPr/>
          <p:nvPr>
            <p:custDataLst>
              <p:tags r:id="rId14"/>
            </p:custDataLst>
          </p:nvPr>
        </p:nvCxnSpPr>
        <p:spPr>
          <a:xfrm>
            <a:off x="6969760" y="5668645"/>
            <a:ext cx="1080135" cy="0"/>
          </a:xfrm>
          <a:prstGeom prst="line">
            <a:avLst/>
          </a:prstGeom>
          <a:ln>
            <a:solidFill>
              <a:srgbClr val="C00000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矩形: 圆角 8"/>
          <p:cNvSpPr/>
          <p:nvPr>
            <p:custDataLst>
              <p:tags r:id="rId15"/>
            </p:custDataLst>
          </p:nvPr>
        </p:nvSpPr>
        <p:spPr>
          <a:xfrm>
            <a:off x="9147175" y="2165985"/>
            <a:ext cx="2458720" cy="3858895"/>
          </a:xfrm>
          <a:prstGeom prst="roundRect">
            <a:avLst>
              <a:gd name="adj" fmla="val 6310"/>
            </a:avLst>
          </a:prstGeom>
          <a:gradFill rotWithShape="0">
            <a:gsLst>
              <a:gs pos="17000">
                <a:schemeClr val="accent3">
                  <a:lumMod val="34000"/>
                  <a:lumOff val="66000"/>
                  <a:alpha val="73000"/>
                </a:schemeClr>
              </a:gs>
              <a:gs pos="0">
                <a:schemeClr val="accent2">
                  <a:lumMod val="60000"/>
                  <a:lumOff val="40000"/>
                </a:schemeClr>
              </a:gs>
              <a:gs pos="100000">
                <a:srgbClr val="FFFDF3"/>
              </a:gs>
            </a:gsLst>
            <a:path path="circle">
              <a:fillToRect t="100000" r="100000"/>
            </a:path>
            <a:tileRect l="-100000" b="-100000"/>
          </a:gradFill>
          <a:ln w="12887" cap="flat">
            <a:noFill/>
            <a:prstDash val="solid"/>
            <a:miter/>
          </a:ln>
          <a:effectLst>
            <a:outerShdw blurRad="190500" dist="254000" dir="2700000" sx="98000" sy="98000" algn="tl" rotWithShape="0">
              <a:schemeClr val="tx1">
                <a:alpha val="20000"/>
              </a:schemeClr>
            </a:outerShdw>
          </a:effectLst>
        </p:spPr>
        <p:txBody>
          <a:bodyPr rtlCol="0" anchor="ctr"/>
          <a:lstStyle/>
          <a:p>
            <a:pPr algn="l"/>
            <a:endParaRPr lang="zh-CN" altLang="en-US"/>
          </a:p>
        </p:txBody>
      </p:sp>
      <p:sp>
        <p:nvSpPr>
          <p:cNvPr id="44" name="序号"/>
          <p:cNvSpPr txBox="1"/>
          <p:nvPr>
            <p:custDataLst>
              <p:tags r:id="rId16"/>
            </p:custDataLst>
          </p:nvPr>
        </p:nvSpPr>
        <p:spPr>
          <a:xfrm>
            <a:off x="9863455" y="2745105"/>
            <a:ext cx="1080135" cy="1080135"/>
          </a:xfrm>
          <a:prstGeom prst="ellipse">
            <a:avLst/>
          </a:prstGeom>
          <a:gradFill flip="none" rotWithShape="1">
            <a:gsLst>
              <a:gs pos="57000">
                <a:srgbClr val="FDE676">
                  <a:alpha val="0"/>
                </a:srgbClr>
              </a:gs>
              <a:gs pos="0">
                <a:srgbClr val="C00000"/>
              </a:gs>
            </a:gsLst>
            <a:lin ang="5400000" scaled="1"/>
            <a:tileRect/>
          </a:gradFill>
        </p:spPr>
        <p:txBody>
          <a:bodyPr wrap="none" lIns="0" tIns="0" rIns="0" bIns="0" rtlCol="0" anchor="ctr" anchorCtr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00000"/>
              </a:lnSpc>
            </a:pPr>
            <a:r>
              <a:rPr 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04</a:t>
            </a:r>
            <a:endParaRPr lang="en-US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</a:endParaRPr>
          </a:p>
        </p:txBody>
      </p:sp>
      <p:sp>
        <p:nvSpPr>
          <p:cNvPr id="45" name="项标题"/>
          <p:cNvSpPr txBox="1"/>
          <p:nvPr>
            <p:custDataLst>
              <p:tags r:id="rId17"/>
            </p:custDataLst>
          </p:nvPr>
        </p:nvSpPr>
        <p:spPr>
          <a:xfrm>
            <a:off x="9512935" y="3925570"/>
            <a:ext cx="1727200" cy="89598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00000"/>
              </a:lnSpc>
            </a:pPr>
            <a:r>
              <a:rPr lang="zh-CN" altLang="en-US" sz="2400" b="1" spc="300" dirty="0">
                <a:solidFill>
                  <a:schemeClr val="tx1"/>
                </a:solidFill>
                <a:effectLst/>
                <a:latin typeface="+mn-ea"/>
              </a:rPr>
              <a:t>输入章节</a:t>
            </a:r>
            <a:endParaRPr lang="zh-CN" altLang="en-US" sz="2400" b="1" spc="300" dirty="0">
              <a:solidFill>
                <a:schemeClr val="tx1"/>
              </a:solidFill>
              <a:effectLst/>
              <a:latin typeface="+mn-ea"/>
            </a:endParaRPr>
          </a:p>
          <a:p>
            <a:pPr algn="ctr">
              <a:lnSpc>
                <a:spcPct val="100000"/>
              </a:lnSpc>
            </a:pPr>
            <a:r>
              <a:rPr lang="zh-CN" altLang="en-US" sz="2400" b="1" spc="300" dirty="0">
                <a:solidFill>
                  <a:schemeClr val="tx1"/>
                </a:solidFill>
                <a:effectLst/>
                <a:latin typeface="+mn-ea"/>
              </a:rPr>
              <a:t>标题</a:t>
            </a:r>
            <a:endParaRPr lang="zh-CN" altLang="en-US" sz="2400" b="1" spc="300" dirty="0">
              <a:solidFill>
                <a:schemeClr val="tx1"/>
              </a:solidFill>
              <a:effectLst/>
              <a:latin typeface="+mn-ea"/>
            </a:endParaRPr>
          </a:p>
        </p:txBody>
      </p:sp>
      <p:cxnSp>
        <p:nvCxnSpPr>
          <p:cNvPr id="46" name="直接连接符 45"/>
          <p:cNvCxnSpPr/>
          <p:nvPr>
            <p:custDataLst>
              <p:tags r:id="rId18"/>
            </p:custDataLst>
          </p:nvPr>
        </p:nvCxnSpPr>
        <p:spPr>
          <a:xfrm>
            <a:off x="9836785" y="5674360"/>
            <a:ext cx="1080135" cy="0"/>
          </a:xfrm>
          <a:prstGeom prst="line">
            <a:avLst/>
          </a:prstGeom>
          <a:ln>
            <a:solidFill>
              <a:srgbClr val="C00000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6" name="图片 55" descr="元素-14"/>
          <p:cNvPicPr>
            <a:picLocks noChangeAspect="1"/>
          </p:cNvPicPr>
          <p:nvPr>
            <p:custDataLst>
              <p:tags r:id="rId19"/>
            </p:custDataLst>
          </p:nvPr>
        </p:nvPicPr>
        <p:blipFill>
          <a:blip r:embed="rId20">
            <a:alphaModFix amt="30000"/>
          </a:blip>
          <a:stretch>
            <a:fillRect/>
          </a:stretch>
        </p:blipFill>
        <p:spPr>
          <a:xfrm>
            <a:off x="3816350" y="5222875"/>
            <a:ext cx="1636395" cy="508635"/>
          </a:xfrm>
          <a:prstGeom prst="rect">
            <a:avLst/>
          </a:prstGeom>
        </p:spPr>
      </p:pic>
      <p:pic>
        <p:nvPicPr>
          <p:cNvPr id="63" name="图片 62" descr="元素-13"/>
          <p:cNvPicPr>
            <a:picLocks noChangeAspect="1"/>
          </p:cNvPicPr>
          <p:nvPr>
            <p:custDataLst>
              <p:tags r:id="rId21"/>
            </p:custDataLst>
          </p:nvPr>
        </p:nvPicPr>
        <p:blipFill>
          <a:blip r:embed="rId22">
            <a:alphaModFix amt="30000"/>
          </a:blip>
          <a:stretch>
            <a:fillRect/>
          </a:stretch>
        </p:blipFill>
        <p:spPr>
          <a:xfrm>
            <a:off x="6856095" y="5132705"/>
            <a:ext cx="1295400" cy="607060"/>
          </a:xfrm>
          <a:prstGeom prst="rect">
            <a:avLst/>
          </a:prstGeom>
        </p:spPr>
      </p:pic>
      <p:pic>
        <p:nvPicPr>
          <p:cNvPr id="64" name="图片 63" descr="元素-17"/>
          <p:cNvPicPr>
            <a:picLocks noChangeAspect="1"/>
          </p:cNvPicPr>
          <p:nvPr>
            <p:custDataLst>
              <p:tags r:id="rId23"/>
            </p:custDataLst>
          </p:nvPr>
        </p:nvPicPr>
        <p:blipFill>
          <a:blip r:embed="rId24">
            <a:alphaModFix amt="30000"/>
          </a:blip>
          <a:stretch>
            <a:fillRect/>
          </a:stretch>
        </p:blipFill>
        <p:spPr>
          <a:xfrm>
            <a:off x="9777095" y="5222875"/>
            <a:ext cx="1229995" cy="455930"/>
          </a:xfrm>
          <a:prstGeom prst="rect">
            <a:avLst/>
          </a:prstGeom>
        </p:spPr>
      </p:pic>
    </p:spTree>
    <p:custDataLst>
      <p:tags r:id="rId25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35000">
              <a:srgbClr val="840001">
                <a:alpha val="100000"/>
              </a:srgbClr>
            </a:gs>
            <a:gs pos="0">
              <a:srgbClr val="9F0000"/>
            </a:gs>
            <a:gs pos="100000">
              <a:srgbClr val="690001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矩形: 圆角 87"/>
          <p:cNvSpPr/>
          <p:nvPr/>
        </p:nvSpPr>
        <p:spPr>
          <a:xfrm rot="10800000">
            <a:off x="635" y="2174875"/>
            <a:ext cx="12200890" cy="2508885"/>
          </a:xfrm>
          <a:prstGeom prst="roundRect">
            <a:avLst>
              <a:gd name="adj" fmla="val 0"/>
            </a:avLst>
          </a:prstGeom>
          <a:gradFill>
            <a:gsLst>
              <a:gs pos="0">
                <a:schemeClr val="accent2"/>
              </a:gs>
              <a:gs pos="62000">
                <a:srgbClr val="FDF2AF">
                  <a:alpha val="100000"/>
                </a:srgbClr>
              </a:gs>
              <a:gs pos="100000">
                <a:schemeClr val="bg1"/>
              </a:gs>
            </a:gsLst>
            <a:lin ang="8820000" scaled="1"/>
          </a:gra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dist"/>
            <a:endParaRPr lang="zh-CN" altLang="en-US" sz="12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</p:txBody>
      </p:sp>
      <p:sp>
        <p:nvSpPr>
          <p:cNvPr id="13" name="标题 12"/>
          <p:cNvSpPr>
            <a:spLocks noGrp="1"/>
          </p:cNvSpPr>
          <p:nvPr>
            <p:custDataLst>
              <p:tags r:id="rId1"/>
            </p:custDataLst>
          </p:nvPr>
        </p:nvSpPr>
        <p:spPr>
          <a:xfrm>
            <a:off x="3266439" y="2767648"/>
            <a:ext cx="4914265" cy="83566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  <a:scene3d>
              <a:camera prst="orthographicFront"/>
              <a:lightRig rig="threePt" dir="t"/>
            </a:scene3d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</a:defRPr>
            </a:lvl1pPr>
          </a:lstStyle>
          <a:p>
            <a:pPr algn="l"/>
            <a:r>
              <a:rPr lang="zh-CN" altLang="en-US" sz="3200" dirty="0">
                <a:solidFill>
                  <a:schemeClr val="tx1"/>
                </a:solidFill>
                <a:effectLst/>
                <a:ea typeface="微软雅黑" panose="020B0503020204020204" charset="-122"/>
              </a:rPr>
              <a:t>输入章节标题</a:t>
            </a:r>
            <a:endParaRPr lang="zh-CN" altLang="en-US" sz="3200" dirty="0">
              <a:solidFill>
                <a:schemeClr val="tx1"/>
              </a:solidFill>
              <a:effectLst/>
              <a:ea typeface="微软雅黑" panose="020B0503020204020204" charset="-122"/>
            </a:endParaRPr>
          </a:p>
        </p:txBody>
      </p:sp>
      <p:sp>
        <p:nvSpPr>
          <p:cNvPr id="14" name="副标题 13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3409315" y="3609975"/>
            <a:ext cx="3904615" cy="428625"/>
          </a:xfrm>
          <a:prstGeom prst="rect">
            <a:avLst/>
          </a:prstGeom>
        </p:spPr>
        <p:txBody>
          <a:bodyPr vert="horz" lIns="90000" tIns="46800" rIns="90000" bIns="46800" rtlCol="0">
            <a:normAutofit/>
            <a:scene3d>
              <a:camera prst="orthographicFront"/>
              <a:lightRig rig="threePt" dir="t"/>
            </a:scene3d>
          </a:bodyPr>
          <a:lstStyle>
            <a:lvl1pPr marL="2286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>
                <a:solidFill>
                  <a:schemeClr val="tx1"/>
                </a:solidFill>
                <a:effectLst/>
              </a:rPr>
              <a:t>输入补充说明</a:t>
            </a:r>
            <a:endParaRPr lang="zh-CN" altLang="en-US" dirty="0">
              <a:solidFill>
                <a:schemeClr val="tx1"/>
              </a:solidFill>
              <a:effectLst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481637" y="2768716"/>
            <a:ext cx="1436370" cy="13220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0" b="1">
                <a:solidFill>
                  <a:srgbClr val="C00000"/>
                </a:solidFill>
                <a:effectLst/>
                <a:latin typeface="+mj-ea"/>
                <a:ea typeface="+mj-ea"/>
                <a:cs typeface="+mj-ea"/>
              </a:rPr>
              <a:t>01</a:t>
            </a:r>
            <a:endParaRPr lang="en-US" sz="8000" b="1">
              <a:solidFill>
                <a:srgbClr val="C00000"/>
              </a:solidFill>
              <a:effectLst/>
              <a:latin typeface="+mj-ea"/>
              <a:ea typeface="+mj-ea"/>
              <a:cs typeface="+mj-ea"/>
            </a:endParaRPr>
          </a:p>
        </p:txBody>
      </p:sp>
      <p:pic>
        <p:nvPicPr>
          <p:cNvPr id="6" name="图片 5" descr="未标题-1-0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85730" y="257175"/>
            <a:ext cx="1524635" cy="925830"/>
          </a:xfrm>
          <a:prstGeom prst="rect">
            <a:avLst/>
          </a:prstGeom>
        </p:spPr>
      </p:pic>
      <p:pic>
        <p:nvPicPr>
          <p:cNvPr id="2" name="图片 1" descr="建筑1"/>
          <p:cNvPicPr>
            <a:picLocks noChangeAspect="1"/>
          </p:cNvPicPr>
          <p:nvPr/>
        </p:nvPicPr>
        <p:blipFill>
          <a:blip r:embed="rId4">
            <a:alphaModFix amt="50000"/>
          </a:blip>
          <a:stretch>
            <a:fillRect/>
          </a:stretch>
        </p:blipFill>
        <p:spPr>
          <a:xfrm>
            <a:off x="7031990" y="5013325"/>
            <a:ext cx="5097780" cy="1518285"/>
          </a:xfrm>
          <a:prstGeom prst="rect">
            <a:avLst/>
          </a:prstGeom>
        </p:spPr>
      </p:pic>
    </p:spTree>
    <p:custDataLst>
      <p:tags r:id="rId5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2">
                <a:lumMod val="20000"/>
                <a:lumOff val="80000"/>
              </a:schemeClr>
            </a:gs>
            <a:gs pos="100000">
              <a:schemeClr val="bg1"/>
            </a:gs>
          </a:gsLst>
          <a:lin ang="189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: 圆角 87"/>
          <p:cNvSpPr/>
          <p:nvPr/>
        </p:nvSpPr>
        <p:spPr>
          <a:xfrm>
            <a:off x="9525" y="196850"/>
            <a:ext cx="11481435" cy="730885"/>
          </a:xfrm>
          <a:prstGeom prst="roundRect">
            <a:avLst>
              <a:gd name="adj" fmla="val 0"/>
            </a:avLst>
          </a:prstGeom>
          <a:gradFill>
            <a:gsLst>
              <a:gs pos="34000">
                <a:srgbClr val="C00000"/>
              </a:gs>
              <a:gs pos="100000">
                <a:schemeClr val="accent6">
                  <a:lumMod val="20000"/>
                  <a:lumOff val="80000"/>
                  <a:alpha val="0"/>
                </a:schemeClr>
              </a:gs>
            </a:gsLst>
            <a:lin ang="0" scaled="0"/>
          </a:gra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dist"/>
            <a:endParaRPr lang="zh-CN" altLang="en-US" sz="12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91210" y="294005"/>
            <a:ext cx="4955540" cy="564045"/>
          </a:xfrm>
          <a:prstGeom prst="rect">
            <a:avLst/>
          </a:prstGeom>
          <a:noFill/>
        </p:spPr>
        <p:txBody>
          <a:bodyPr wrap="square" lIns="70907" tIns="35455" rIns="70907" bIns="35455" rtlCol="0" anchor="t">
            <a:spAutoFit/>
          </a:bodyPr>
          <a:lstStyle/>
          <a:p>
            <a:pPr lvl="0"/>
            <a:r>
              <a:rPr lang="zh-CN" altLang="en-US" sz="3200" b="1" dirty="0">
                <a:gradFill>
                  <a:gsLst>
                    <a:gs pos="0">
                      <a:srgbClr val="FFFDE0"/>
                    </a:gs>
                    <a:gs pos="100000">
                      <a:srgbClr val="FDE160"/>
                    </a:gs>
                  </a:gsLst>
                  <a:lin ang="5400000" scaled="1"/>
                </a:gra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输入页面核心标题</a:t>
            </a:r>
            <a:endParaRPr lang="zh-CN" altLang="en-US" sz="3200" b="1" dirty="0">
              <a:gradFill>
                <a:gsLst>
                  <a:gs pos="0">
                    <a:srgbClr val="FFFDE0"/>
                  </a:gs>
                  <a:gs pos="100000">
                    <a:srgbClr val="FDE160"/>
                  </a:gs>
                </a:gsLst>
                <a:lin ang="5400000" scaled="1"/>
              </a:gra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cxnSp>
        <p:nvCxnSpPr>
          <p:cNvPr id="2" name="直接连接符 1"/>
          <p:cNvCxnSpPr/>
          <p:nvPr/>
        </p:nvCxnSpPr>
        <p:spPr>
          <a:xfrm>
            <a:off x="6165850" y="977900"/>
            <a:ext cx="5657215" cy="0"/>
          </a:xfrm>
          <a:prstGeom prst="line">
            <a:avLst/>
          </a:prstGeom>
          <a:ln>
            <a:gradFill>
              <a:gsLst>
                <a:gs pos="0">
                  <a:schemeClr val="accent6">
                    <a:lumMod val="60000"/>
                    <a:lumOff val="40000"/>
                  </a:schemeClr>
                </a:gs>
                <a:gs pos="100000">
                  <a:schemeClr val="accent6">
                    <a:lumMod val="20000"/>
                    <a:lumOff val="80000"/>
                    <a:alpha val="0"/>
                  </a:scheme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组合 2"/>
          <p:cNvGrpSpPr/>
          <p:nvPr>
            <p:custDataLst>
              <p:tags r:id="rId1"/>
            </p:custDataLst>
          </p:nvPr>
        </p:nvGrpSpPr>
        <p:grpSpPr>
          <a:xfrm>
            <a:off x="781050" y="1922145"/>
            <a:ext cx="3220720" cy="3796665"/>
            <a:chOff x="1230" y="3027"/>
            <a:chExt cx="5072" cy="5979"/>
          </a:xfrm>
        </p:grpSpPr>
        <p:sp>
          <p:nvSpPr>
            <p:cNvPr id="13" name="矩形 12"/>
            <p:cNvSpPr/>
            <p:nvPr>
              <p:custDataLst>
                <p:tags r:id="rId2"/>
              </p:custDataLst>
            </p:nvPr>
          </p:nvSpPr>
          <p:spPr>
            <a:xfrm>
              <a:off x="1247" y="3027"/>
              <a:ext cx="5037" cy="5979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  <a:effectLst>
              <a:outerShdw blurRad="304800" sx="102000" sy="102000" algn="ctr" rotWithShape="0">
                <a:srgbClr val="900202">
                  <a:alpha val="16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8" name="矩形 17"/>
            <p:cNvSpPr/>
            <p:nvPr>
              <p:custDataLst>
                <p:tags r:id="rId3"/>
              </p:custDataLst>
            </p:nvPr>
          </p:nvSpPr>
          <p:spPr>
            <a:xfrm>
              <a:off x="1506" y="6667"/>
              <a:ext cx="4519" cy="212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121602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1400" noProof="0" dirty="0">
                  <a:ln>
                    <a:noFill/>
                  </a:ln>
                  <a:solidFill>
                    <a:schemeClr val="dk1">
                      <a:lumMod val="65000"/>
                      <a:lumOff val="35000"/>
                    </a:schemeClr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在此输入详细内容，建议：文字言简意赅，分点阐述核心观点；可适当调整字体、颜色、行间距等格式以突出重点</a:t>
              </a:r>
              <a:endParaRPr lang="zh-CN" altLang="en-US" sz="1400" noProof="0" dirty="0">
                <a:ln>
                  <a:noFill/>
                </a:ln>
                <a:solidFill>
                  <a:schemeClr val="dk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endParaRPr>
            </a:p>
          </p:txBody>
        </p:sp>
        <p:sp>
          <p:nvSpPr>
            <p:cNvPr id="19" name="矩形 18"/>
            <p:cNvSpPr/>
            <p:nvPr>
              <p:custDataLst>
                <p:tags r:id="rId4"/>
              </p:custDataLst>
            </p:nvPr>
          </p:nvSpPr>
          <p:spPr>
            <a:xfrm>
              <a:off x="1230" y="8893"/>
              <a:ext cx="5072" cy="113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pic>
          <p:nvPicPr>
            <p:cNvPr id="40" name="图片 39" descr="F:/工作/河海三校区图片-多/本部/_MG_5092.jpg_MG_5092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6"/>
            <a:srcRect/>
            <a:stretch>
              <a:fillRect/>
            </a:stretch>
          </p:blipFill>
          <p:spPr>
            <a:xfrm>
              <a:off x="1668" y="3487"/>
              <a:ext cx="4193" cy="2795"/>
            </a:xfrm>
            <a:prstGeom prst="rect">
              <a:avLst/>
            </a:prstGeom>
          </p:spPr>
        </p:pic>
      </p:grpSp>
      <p:grpSp>
        <p:nvGrpSpPr>
          <p:cNvPr id="4" name="组合 3"/>
          <p:cNvGrpSpPr/>
          <p:nvPr>
            <p:custDataLst>
              <p:tags r:id="rId7"/>
            </p:custDataLst>
          </p:nvPr>
        </p:nvGrpSpPr>
        <p:grpSpPr>
          <a:xfrm>
            <a:off x="4483100" y="1912620"/>
            <a:ext cx="3220720" cy="3796665"/>
            <a:chOff x="7060" y="3012"/>
            <a:chExt cx="5072" cy="5979"/>
          </a:xfrm>
        </p:grpSpPr>
        <p:sp>
          <p:nvSpPr>
            <p:cNvPr id="31" name="矩形 30"/>
            <p:cNvSpPr/>
            <p:nvPr>
              <p:custDataLst>
                <p:tags r:id="rId8"/>
              </p:custDataLst>
            </p:nvPr>
          </p:nvSpPr>
          <p:spPr>
            <a:xfrm>
              <a:off x="7078" y="3012"/>
              <a:ext cx="5037" cy="5979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  <a:effectLst>
              <a:outerShdw blurRad="304800" sx="102000" sy="102000" algn="ctr" rotWithShape="0">
                <a:srgbClr val="900202">
                  <a:alpha val="16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4" name="矩形 33"/>
            <p:cNvSpPr/>
            <p:nvPr>
              <p:custDataLst>
                <p:tags r:id="rId9"/>
              </p:custDataLst>
            </p:nvPr>
          </p:nvSpPr>
          <p:spPr>
            <a:xfrm>
              <a:off x="7060" y="8878"/>
              <a:ext cx="5072" cy="113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pic>
          <p:nvPicPr>
            <p:cNvPr id="41" name="图片 40" descr="F:/工作/河海三校区图片-多/本部/_MG_5106.jpg_MG_5106"/>
            <p:cNvPicPr>
              <a:picLocks noChangeAspect="1"/>
            </p:cNvPicPr>
            <p:nvPr>
              <p:custDataLst>
                <p:tags r:id="rId10"/>
              </p:custDataLst>
            </p:nvPr>
          </p:nvPicPr>
          <p:blipFill>
            <a:blip r:embed="rId11"/>
            <a:srcRect/>
            <a:stretch>
              <a:fillRect/>
            </a:stretch>
          </p:blipFill>
          <p:spPr>
            <a:xfrm>
              <a:off x="7499" y="3485"/>
              <a:ext cx="4196" cy="2797"/>
            </a:xfrm>
            <a:prstGeom prst="rect">
              <a:avLst/>
            </a:prstGeom>
          </p:spPr>
        </p:pic>
        <p:sp>
          <p:nvSpPr>
            <p:cNvPr id="43" name="矩形 42"/>
            <p:cNvSpPr/>
            <p:nvPr>
              <p:custDataLst>
                <p:tags r:id="rId12"/>
              </p:custDataLst>
            </p:nvPr>
          </p:nvSpPr>
          <p:spPr>
            <a:xfrm>
              <a:off x="7337" y="6667"/>
              <a:ext cx="4519" cy="212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l" defTabSz="1216025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defRPr/>
              </a:pPr>
              <a:r>
                <a:rPr lang="zh-CN" altLang="en-US" sz="1400" noProof="0" dirty="0">
                  <a:ln>
                    <a:noFill/>
                  </a:ln>
                  <a:solidFill>
                    <a:schemeClr val="dk1">
                      <a:lumMod val="65000"/>
                      <a:lumOff val="35000"/>
                    </a:schemeClr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在此输入详细内容，建议：文字言简意赅，分点阐述核心观点；可适当调整字体、颜色、行间距等格式以突出重点</a:t>
              </a:r>
              <a:endParaRPr lang="zh-CN" altLang="en-US" sz="1400" noProof="0" dirty="0">
                <a:ln>
                  <a:noFill/>
                </a:ln>
                <a:solidFill>
                  <a:schemeClr val="dk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endParaRPr>
            </a:p>
          </p:txBody>
        </p:sp>
      </p:grpSp>
      <p:grpSp>
        <p:nvGrpSpPr>
          <p:cNvPr id="5" name="组合 4"/>
          <p:cNvGrpSpPr/>
          <p:nvPr>
            <p:custDataLst>
              <p:tags r:id="rId13"/>
            </p:custDataLst>
          </p:nvPr>
        </p:nvGrpSpPr>
        <p:grpSpPr>
          <a:xfrm>
            <a:off x="8186420" y="1912620"/>
            <a:ext cx="3220720" cy="3796665"/>
            <a:chOff x="12892" y="3012"/>
            <a:chExt cx="5072" cy="5979"/>
          </a:xfrm>
        </p:grpSpPr>
        <p:sp>
          <p:nvSpPr>
            <p:cNvPr id="36" name="矩形 35"/>
            <p:cNvSpPr/>
            <p:nvPr>
              <p:custDataLst>
                <p:tags r:id="rId14"/>
              </p:custDataLst>
            </p:nvPr>
          </p:nvSpPr>
          <p:spPr>
            <a:xfrm>
              <a:off x="12910" y="3012"/>
              <a:ext cx="5037" cy="5979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  <a:effectLst>
              <a:outerShdw blurRad="304800" sx="102000" sy="102000" algn="ctr" rotWithShape="0">
                <a:srgbClr val="900202">
                  <a:alpha val="16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9" name="矩形 38"/>
            <p:cNvSpPr/>
            <p:nvPr>
              <p:custDataLst>
                <p:tags r:id="rId15"/>
              </p:custDataLst>
            </p:nvPr>
          </p:nvSpPr>
          <p:spPr>
            <a:xfrm>
              <a:off x="12892" y="8878"/>
              <a:ext cx="5072" cy="113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4" name="矩形 43"/>
            <p:cNvSpPr/>
            <p:nvPr>
              <p:custDataLst>
                <p:tags r:id="rId16"/>
              </p:custDataLst>
            </p:nvPr>
          </p:nvSpPr>
          <p:spPr>
            <a:xfrm>
              <a:off x="13168" y="6667"/>
              <a:ext cx="4519" cy="212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l" defTabSz="1216025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defRPr/>
              </a:pPr>
              <a:r>
                <a:rPr lang="zh-CN" altLang="en-US" sz="1400" noProof="0" dirty="0">
                  <a:ln>
                    <a:noFill/>
                  </a:ln>
                  <a:solidFill>
                    <a:schemeClr val="dk1">
                      <a:lumMod val="65000"/>
                      <a:lumOff val="35000"/>
                    </a:schemeClr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在此输入详细内容，建议：文字言简意赅，分点阐述核心观点；可适当调整字体、颜色、行间距等格式以突出重点</a:t>
              </a:r>
              <a:endParaRPr lang="zh-CN" altLang="en-US" sz="1400" noProof="0" dirty="0">
                <a:ln>
                  <a:noFill/>
                </a:ln>
                <a:solidFill>
                  <a:schemeClr val="dk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endParaRPr>
            </a:p>
          </p:txBody>
        </p:sp>
        <p:pic>
          <p:nvPicPr>
            <p:cNvPr id="45" name="图片 44" descr="F:/工作/河海三校区图片-多/本部/旋转楼梯-2.jpg旋转楼梯-2"/>
            <p:cNvPicPr>
              <a:picLocks noChangeAspect="1"/>
            </p:cNvPicPr>
            <p:nvPr>
              <p:custDataLst>
                <p:tags r:id="rId17"/>
              </p:custDataLst>
            </p:nvPr>
          </p:nvPicPr>
          <p:blipFill>
            <a:blip r:embed="rId18"/>
            <a:srcRect/>
            <a:stretch>
              <a:fillRect/>
            </a:stretch>
          </p:blipFill>
          <p:spPr>
            <a:xfrm>
              <a:off x="13348" y="3480"/>
              <a:ext cx="4202" cy="2802"/>
            </a:xfrm>
            <a:prstGeom prst="rect">
              <a:avLst/>
            </a:prstGeom>
          </p:spPr>
        </p:pic>
      </p:grpSp>
      <p:pic>
        <p:nvPicPr>
          <p:cNvPr id="7" name="图片 6" descr="未标题-1-07"/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10760710" y="243205"/>
            <a:ext cx="1154430" cy="6159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35000">
              <a:srgbClr val="840001">
                <a:alpha val="100000"/>
              </a:srgbClr>
            </a:gs>
            <a:gs pos="0">
              <a:srgbClr val="9F0000"/>
            </a:gs>
            <a:gs pos="100000">
              <a:srgbClr val="690001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矩形: 圆角 87"/>
          <p:cNvSpPr/>
          <p:nvPr/>
        </p:nvSpPr>
        <p:spPr>
          <a:xfrm rot="10800000">
            <a:off x="635" y="2174875"/>
            <a:ext cx="12200890" cy="2508885"/>
          </a:xfrm>
          <a:prstGeom prst="roundRect">
            <a:avLst>
              <a:gd name="adj" fmla="val 0"/>
            </a:avLst>
          </a:prstGeom>
          <a:gradFill>
            <a:gsLst>
              <a:gs pos="0">
                <a:schemeClr val="accent2"/>
              </a:gs>
              <a:gs pos="62000">
                <a:srgbClr val="FDF2AF">
                  <a:alpha val="100000"/>
                </a:srgbClr>
              </a:gs>
              <a:gs pos="100000">
                <a:schemeClr val="bg1"/>
              </a:gs>
            </a:gsLst>
            <a:lin ang="8820000" scaled="1"/>
          </a:gra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dist"/>
            <a:endParaRPr lang="zh-CN" altLang="en-US" sz="12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</p:txBody>
      </p:sp>
      <p:sp>
        <p:nvSpPr>
          <p:cNvPr id="13" name="标题 12"/>
          <p:cNvSpPr>
            <a:spLocks noGrp="1"/>
          </p:cNvSpPr>
          <p:nvPr>
            <p:custDataLst>
              <p:tags r:id="rId1"/>
            </p:custDataLst>
          </p:nvPr>
        </p:nvSpPr>
        <p:spPr>
          <a:xfrm>
            <a:off x="3266439" y="2767648"/>
            <a:ext cx="4914265" cy="83566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  <a:scene3d>
              <a:camera prst="orthographicFront"/>
              <a:lightRig rig="threePt" dir="t"/>
            </a:scene3d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</a:defRPr>
            </a:lvl1pPr>
          </a:lstStyle>
          <a:p>
            <a:pPr algn="l"/>
            <a:r>
              <a:rPr lang="zh-CN" altLang="en-US" sz="3200" dirty="0">
                <a:solidFill>
                  <a:schemeClr val="tx1"/>
                </a:solidFill>
                <a:effectLst/>
                <a:ea typeface="微软雅黑" panose="020B0503020204020204" charset="-122"/>
              </a:rPr>
              <a:t>输入章节标题</a:t>
            </a:r>
            <a:endParaRPr lang="zh-CN" altLang="en-US" sz="3200" dirty="0">
              <a:solidFill>
                <a:schemeClr val="tx1"/>
              </a:solidFill>
              <a:effectLst/>
              <a:ea typeface="微软雅黑" panose="020B0503020204020204" charset="-122"/>
            </a:endParaRPr>
          </a:p>
        </p:txBody>
      </p:sp>
      <p:sp>
        <p:nvSpPr>
          <p:cNvPr id="14" name="副标题 13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3409315" y="3609975"/>
            <a:ext cx="3904615" cy="428625"/>
          </a:xfrm>
          <a:prstGeom prst="rect">
            <a:avLst/>
          </a:prstGeom>
        </p:spPr>
        <p:txBody>
          <a:bodyPr vert="horz" lIns="90000" tIns="46800" rIns="90000" bIns="46800" rtlCol="0">
            <a:normAutofit/>
            <a:scene3d>
              <a:camera prst="orthographicFront"/>
              <a:lightRig rig="threePt" dir="t"/>
            </a:scene3d>
          </a:bodyPr>
          <a:lstStyle>
            <a:lvl1pPr marL="2286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>
                <a:solidFill>
                  <a:schemeClr val="tx1"/>
                </a:solidFill>
                <a:effectLst/>
              </a:rPr>
              <a:t>输入补充说明</a:t>
            </a:r>
            <a:endParaRPr lang="zh-CN" altLang="en-US" dirty="0">
              <a:solidFill>
                <a:schemeClr val="tx1"/>
              </a:solidFill>
              <a:effectLst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481637" y="2768716"/>
            <a:ext cx="1436370" cy="13220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0" b="1">
                <a:solidFill>
                  <a:srgbClr val="C00000"/>
                </a:solidFill>
                <a:effectLst/>
                <a:latin typeface="+mj-ea"/>
                <a:ea typeface="+mj-ea"/>
                <a:cs typeface="+mj-ea"/>
              </a:rPr>
              <a:t>02</a:t>
            </a:r>
            <a:endParaRPr lang="en-US" sz="8000" b="1">
              <a:solidFill>
                <a:srgbClr val="C00000"/>
              </a:solidFill>
              <a:effectLst/>
              <a:latin typeface="+mj-ea"/>
              <a:ea typeface="+mj-ea"/>
              <a:cs typeface="+mj-ea"/>
            </a:endParaRPr>
          </a:p>
        </p:txBody>
      </p:sp>
      <p:pic>
        <p:nvPicPr>
          <p:cNvPr id="6" name="图片 5" descr="未标题-1-0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85730" y="257175"/>
            <a:ext cx="1524635" cy="925830"/>
          </a:xfrm>
          <a:prstGeom prst="rect">
            <a:avLst/>
          </a:prstGeom>
        </p:spPr>
      </p:pic>
      <p:pic>
        <p:nvPicPr>
          <p:cNvPr id="3" name="图片 2" descr="建筑2"/>
          <p:cNvPicPr>
            <a:picLocks noChangeAspect="1"/>
          </p:cNvPicPr>
          <p:nvPr/>
        </p:nvPicPr>
        <p:blipFill>
          <a:blip r:embed="rId4">
            <a:alphaModFix amt="50000"/>
          </a:blip>
          <a:stretch>
            <a:fillRect/>
          </a:stretch>
        </p:blipFill>
        <p:spPr>
          <a:xfrm>
            <a:off x="6892290" y="4895850"/>
            <a:ext cx="5239385" cy="1560195"/>
          </a:xfrm>
          <a:prstGeom prst="rect">
            <a:avLst/>
          </a:prstGeom>
        </p:spPr>
      </p:pic>
    </p:spTree>
    <p:custDataLst>
      <p:tags r:id="rId5"/>
    </p:custData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2">
                <a:lumMod val="20000"/>
                <a:lumOff val="80000"/>
              </a:schemeClr>
            </a:gs>
            <a:gs pos="100000">
              <a:schemeClr val="bg1"/>
            </a:gs>
          </a:gsLst>
          <a:lin ang="189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: 圆角 87"/>
          <p:cNvSpPr/>
          <p:nvPr/>
        </p:nvSpPr>
        <p:spPr>
          <a:xfrm>
            <a:off x="9525" y="196850"/>
            <a:ext cx="11481435" cy="730885"/>
          </a:xfrm>
          <a:prstGeom prst="roundRect">
            <a:avLst>
              <a:gd name="adj" fmla="val 0"/>
            </a:avLst>
          </a:prstGeom>
          <a:gradFill>
            <a:gsLst>
              <a:gs pos="34000">
                <a:srgbClr val="C00000"/>
              </a:gs>
              <a:gs pos="100000">
                <a:schemeClr val="accent6">
                  <a:lumMod val="20000"/>
                  <a:lumOff val="80000"/>
                  <a:alpha val="0"/>
                </a:schemeClr>
              </a:gs>
            </a:gsLst>
            <a:lin ang="0" scaled="0"/>
          </a:gra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dist"/>
            <a:endParaRPr lang="zh-CN" altLang="en-US" sz="12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</p:txBody>
      </p:sp>
      <p:cxnSp>
        <p:nvCxnSpPr>
          <p:cNvPr id="2" name="直接连接符 1"/>
          <p:cNvCxnSpPr/>
          <p:nvPr/>
        </p:nvCxnSpPr>
        <p:spPr>
          <a:xfrm>
            <a:off x="6165850" y="977900"/>
            <a:ext cx="5657215" cy="0"/>
          </a:xfrm>
          <a:prstGeom prst="line">
            <a:avLst/>
          </a:prstGeom>
          <a:ln>
            <a:gradFill>
              <a:gsLst>
                <a:gs pos="0">
                  <a:schemeClr val="accent6">
                    <a:lumMod val="60000"/>
                    <a:lumOff val="40000"/>
                  </a:schemeClr>
                </a:gs>
                <a:gs pos="100000">
                  <a:schemeClr val="accent6">
                    <a:lumMod val="20000"/>
                    <a:lumOff val="80000"/>
                    <a:alpha val="0"/>
                  </a:scheme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图片 14" descr="未标题-1-0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760710" y="243205"/>
            <a:ext cx="1154430" cy="615950"/>
          </a:xfrm>
          <a:prstGeom prst="rect">
            <a:avLst/>
          </a:prstGeom>
        </p:spPr>
      </p:pic>
      <p:pic>
        <p:nvPicPr>
          <p:cNvPr id="41" name="图片 40" descr="F:/工作/河海三校区图片-多/本部/其他.jpg其他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4694555" y="1559560"/>
            <a:ext cx="3053715" cy="2035810"/>
          </a:xfrm>
          <a:prstGeom prst="rect">
            <a:avLst/>
          </a:prstGeom>
        </p:spPr>
      </p:pic>
      <p:sp>
        <p:nvSpPr>
          <p:cNvPr id="3" name="矩形 2"/>
          <p:cNvSpPr/>
          <p:nvPr>
            <p:custDataLst>
              <p:tags r:id="rId3"/>
            </p:custDataLst>
          </p:nvPr>
        </p:nvSpPr>
        <p:spPr>
          <a:xfrm>
            <a:off x="7870825" y="1518920"/>
            <a:ext cx="3044825" cy="2122805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4" name="矩形 3"/>
          <p:cNvSpPr/>
          <p:nvPr>
            <p:custDataLst>
              <p:tags r:id="rId4"/>
            </p:custDataLst>
          </p:nvPr>
        </p:nvSpPr>
        <p:spPr>
          <a:xfrm>
            <a:off x="4703445" y="3780790"/>
            <a:ext cx="3044825" cy="2122805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5" name="文本框 4"/>
          <p:cNvSpPr txBox="1"/>
          <p:nvPr>
            <p:custDataLst>
              <p:tags r:id="rId5"/>
            </p:custDataLst>
          </p:nvPr>
        </p:nvSpPr>
        <p:spPr>
          <a:xfrm>
            <a:off x="846455" y="2200910"/>
            <a:ext cx="3336290" cy="890693"/>
          </a:xfrm>
          <a:prstGeom prst="rect">
            <a:avLst/>
          </a:prstGeom>
          <a:noFill/>
          <a:ln w="9525">
            <a:noFill/>
          </a:ln>
        </p:spPr>
        <p:txBody>
          <a:bodyPr vert="horz" wrap="square" rtlCol="0" anchor="t" anchorCtr="0">
            <a:spAutoFit/>
          </a:bodyPr>
          <a:lstStyle/>
          <a:p>
            <a:pPr lvl="0" algn="l">
              <a:lnSpc>
                <a:spcPct val="150000"/>
              </a:lnSpc>
              <a:buClrTx/>
              <a:buSzTx/>
              <a:buFontTx/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思源宋体 CN" panose="02020400000000000000" charset="-122"/>
                <a:sym typeface="+mn-ea"/>
              </a:rPr>
              <a:t>在此输入详细内容，建议：文字言简意赅，分点阐述核心观点；可适当调整字体、颜色、行间距等格式以突出重点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思源宋体 CN" panose="02020400000000000000" charset="-122"/>
              <a:sym typeface="+mn-ea"/>
            </a:endParaRPr>
          </a:p>
        </p:txBody>
      </p:sp>
      <p:sp>
        <p:nvSpPr>
          <p:cNvPr id="23" name="文本框 22"/>
          <p:cNvSpPr txBox="1"/>
          <p:nvPr>
            <p:custDataLst>
              <p:tags r:id="rId6"/>
            </p:custDataLst>
          </p:nvPr>
        </p:nvSpPr>
        <p:spPr>
          <a:xfrm flipH="1">
            <a:off x="846455" y="1801495"/>
            <a:ext cx="2038350" cy="3693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buClrTx/>
              <a:buSzTx/>
              <a:buFontTx/>
            </a:pPr>
            <a:r>
              <a:rPr lang="zh-CN" altLang="en-US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思源宋体 CN" panose="02020400000000000000" charset="-122"/>
                <a:sym typeface="+mn-ea"/>
              </a:rPr>
              <a:t>输入分项标题</a:t>
            </a:r>
            <a:endParaRPr lang="zh-CN" altLang="en-US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  <a:cs typeface="思源宋体 CN" panose="02020400000000000000" charset="-122"/>
              <a:sym typeface="+mn-ea"/>
            </a:endParaRPr>
          </a:p>
        </p:txBody>
      </p:sp>
      <p:sp>
        <p:nvSpPr>
          <p:cNvPr id="6" name="文本框 5"/>
          <p:cNvSpPr txBox="1"/>
          <p:nvPr>
            <p:custDataLst>
              <p:tags r:id="rId7"/>
            </p:custDataLst>
          </p:nvPr>
        </p:nvSpPr>
        <p:spPr>
          <a:xfrm>
            <a:off x="846455" y="4536440"/>
            <a:ext cx="3336290" cy="890693"/>
          </a:xfrm>
          <a:prstGeom prst="rect">
            <a:avLst/>
          </a:prstGeom>
          <a:noFill/>
          <a:ln w="9525">
            <a:noFill/>
          </a:ln>
        </p:spPr>
        <p:txBody>
          <a:bodyPr vert="horz" wrap="square" rtlCol="0" anchor="t" anchorCtr="0">
            <a:spAutoFit/>
          </a:bodyPr>
          <a:lstStyle/>
          <a:p>
            <a:pPr lvl="0" algn="l">
              <a:lnSpc>
                <a:spcPct val="150000"/>
              </a:lnSpc>
              <a:buClrTx/>
              <a:buSzTx/>
              <a:buFontTx/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思源宋体 CN" panose="02020400000000000000" charset="-122"/>
                <a:sym typeface="+mn-ea"/>
              </a:rPr>
              <a:t>在此输入详细内容，建议：文字言简意赅，分点阐述核心观点；可适当调整字体、颜色、行间距等格式以突出重点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思源宋体 CN" panose="02020400000000000000" charset="-122"/>
              <a:sym typeface="+mn-ea"/>
            </a:endParaRPr>
          </a:p>
        </p:txBody>
      </p:sp>
      <p:sp>
        <p:nvSpPr>
          <p:cNvPr id="11" name="文本框 10"/>
          <p:cNvSpPr txBox="1"/>
          <p:nvPr>
            <p:custDataLst>
              <p:tags r:id="rId8"/>
            </p:custDataLst>
          </p:nvPr>
        </p:nvSpPr>
        <p:spPr>
          <a:xfrm flipH="1">
            <a:off x="846455" y="4137025"/>
            <a:ext cx="2038350" cy="3693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buClrTx/>
              <a:buSzTx/>
              <a:buFontTx/>
            </a:pPr>
            <a:r>
              <a:rPr lang="zh-CN" altLang="en-US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思源宋体 CN" panose="02020400000000000000" charset="-122"/>
                <a:sym typeface="+mn-ea"/>
              </a:rPr>
              <a:t>输入分项标题</a:t>
            </a:r>
            <a:endParaRPr lang="zh-CN" altLang="en-US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  <a:cs typeface="思源宋体 CN" panose="02020400000000000000" charset="-122"/>
              <a:sym typeface="+mn-ea"/>
            </a:endParaRPr>
          </a:p>
        </p:txBody>
      </p:sp>
      <p:cxnSp>
        <p:nvCxnSpPr>
          <p:cNvPr id="12" name="直接连接符 11"/>
          <p:cNvCxnSpPr/>
          <p:nvPr>
            <p:custDataLst>
              <p:tags r:id="rId9"/>
            </p:custDataLst>
          </p:nvPr>
        </p:nvCxnSpPr>
        <p:spPr>
          <a:xfrm>
            <a:off x="915670" y="3716020"/>
            <a:ext cx="3196590" cy="0"/>
          </a:xfrm>
          <a:prstGeom prst="line">
            <a:avLst/>
          </a:prstGeom>
          <a:ln w="12700">
            <a:solidFill>
              <a:schemeClr val="accent6">
                <a:lumMod val="75000"/>
                <a:alpha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文本框 15"/>
          <p:cNvSpPr txBox="1"/>
          <p:nvPr>
            <p:custDataLst>
              <p:tags r:id="rId10"/>
            </p:custDataLst>
          </p:nvPr>
        </p:nvSpPr>
        <p:spPr>
          <a:xfrm>
            <a:off x="8274685" y="2462530"/>
            <a:ext cx="2315845" cy="1167692"/>
          </a:xfrm>
          <a:prstGeom prst="rect">
            <a:avLst/>
          </a:prstGeom>
          <a:noFill/>
        </p:spPr>
        <p:txBody>
          <a:bodyPr vert="horz" wrap="square" rtlCol="0" anchor="t" anchorCtr="0">
            <a:spAutoFit/>
          </a:bodyPr>
          <a:lstStyle/>
          <a:p>
            <a:pPr algn="l" fontAlgn="auto">
              <a:lnSpc>
                <a:spcPct val="150000"/>
              </a:lnSpc>
              <a:spcAft>
                <a:spcPts val="1000"/>
              </a:spcAft>
            </a:pPr>
            <a:r>
              <a:rPr lang="zh-CN" altLang="en-US" sz="1200" dirty="0">
                <a:solidFill>
                  <a:schemeClr val="lt1">
                    <a:alpha val="7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思源宋体 CN" panose="02020400000000000000" charset="-122"/>
                <a:sym typeface="+mn-ea"/>
              </a:rPr>
              <a:t>在此输入详细内容，建议：文字言简意赅，分点阐述核心观点；可适当调整字体、颜色、行间距等格式以突出重点</a:t>
            </a:r>
            <a:endParaRPr lang="zh-CN" altLang="en-US" sz="1200" dirty="0">
              <a:solidFill>
                <a:schemeClr val="lt1">
                  <a:alpha val="7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思源宋体 CN" panose="02020400000000000000" charset="-122"/>
              <a:sym typeface="+mn-ea"/>
            </a:endParaRPr>
          </a:p>
        </p:txBody>
      </p:sp>
      <p:sp>
        <p:nvSpPr>
          <p:cNvPr id="18" name="文本框 17"/>
          <p:cNvSpPr txBox="1"/>
          <p:nvPr>
            <p:custDataLst>
              <p:tags r:id="rId11"/>
            </p:custDataLst>
          </p:nvPr>
        </p:nvSpPr>
        <p:spPr>
          <a:xfrm flipH="1">
            <a:off x="8274368" y="2090420"/>
            <a:ext cx="1569660" cy="369332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>
              <a:buClrTx/>
              <a:buSzTx/>
              <a:buFontTx/>
            </a:pPr>
            <a:r>
              <a:rPr lang="zh-CN" altLang="en-US" dirty="0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  <a:cs typeface="思源宋体 CN" panose="02020400000000000000" charset="-122"/>
                <a:sym typeface="+mn-ea"/>
              </a:rPr>
              <a:t>输入分项标题</a:t>
            </a:r>
            <a:endParaRPr lang="zh-CN" altLang="en-US" dirty="0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  <a:cs typeface="思源宋体 CN" panose="02020400000000000000" charset="-122"/>
              <a:sym typeface="+mn-ea"/>
            </a:endParaRPr>
          </a:p>
        </p:txBody>
      </p:sp>
      <p:sp>
        <p:nvSpPr>
          <p:cNvPr id="19" name="文本框 18"/>
          <p:cNvSpPr txBox="1"/>
          <p:nvPr>
            <p:custDataLst>
              <p:tags r:id="rId12"/>
            </p:custDataLst>
          </p:nvPr>
        </p:nvSpPr>
        <p:spPr>
          <a:xfrm>
            <a:off x="5005705" y="4679950"/>
            <a:ext cx="2449195" cy="1167692"/>
          </a:xfrm>
          <a:prstGeom prst="rect">
            <a:avLst/>
          </a:prstGeom>
          <a:noFill/>
        </p:spPr>
        <p:txBody>
          <a:bodyPr vert="horz" wrap="square" rtlCol="0" anchor="t" anchorCtr="0">
            <a:spAutoFit/>
          </a:bodyPr>
          <a:lstStyle/>
          <a:p>
            <a:pPr algn="l" fontAlgn="auto">
              <a:lnSpc>
                <a:spcPct val="150000"/>
              </a:lnSpc>
              <a:spcAft>
                <a:spcPts val="1000"/>
              </a:spcAft>
            </a:pPr>
            <a:r>
              <a:rPr lang="zh-CN" altLang="en-US" sz="1200" dirty="0">
                <a:solidFill>
                  <a:schemeClr val="lt1">
                    <a:alpha val="7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思源宋体 CN" panose="02020400000000000000" charset="-122"/>
              </a:rPr>
              <a:t>在此输入详细内容，建议：文字言简意赅，分点阐述核心观点；可适当调整字体、颜色、行间距等格式以突出重点</a:t>
            </a:r>
            <a:endParaRPr lang="zh-CN" altLang="en-US" sz="1200" dirty="0">
              <a:solidFill>
                <a:schemeClr val="lt1">
                  <a:alpha val="7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思源宋体 CN" panose="02020400000000000000" charset="-122"/>
            </a:endParaRPr>
          </a:p>
        </p:txBody>
      </p:sp>
      <p:sp>
        <p:nvSpPr>
          <p:cNvPr id="20" name="文本框 19"/>
          <p:cNvSpPr txBox="1"/>
          <p:nvPr>
            <p:custDataLst>
              <p:tags r:id="rId13"/>
            </p:custDataLst>
          </p:nvPr>
        </p:nvSpPr>
        <p:spPr>
          <a:xfrm flipH="1">
            <a:off x="5005388" y="4356735"/>
            <a:ext cx="1569660" cy="369332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>
              <a:buClrTx/>
              <a:buSzTx/>
              <a:buFontTx/>
            </a:pPr>
            <a:r>
              <a:rPr lang="zh-CN" altLang="en-US" dirty="0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  <a:cs typeface="思源宋体 CN" panose="02020400000000000000" charset="-122"/>
                <a:sym typeface="+mn-ea"/>
              </a:rPr>
              <a:t>输入分项标题</a:t>
            </a:r>
            <a:endParaRPr lang="zh-CN" altLang="en-US" dirty="0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  <a:cs typeface="思源宋体 CN" panose="02020400000000000000" charset="-122"/>
              <a:sym typeface="+mn-ea"/>
            </a:endParaRPr>
          </a:p>
        </p:txBody>
      </p:sp>
      <p:sp>
        <p:nvSpPr>
          <p:cNvPr id="21" name="文本框 20"/>
          <p:cNvSpPr txBox="1"/>
          <p:nvPr>
            <p:custDataLst>
              <p:tags r:id="rId14"/>
            </p:custDataLst>
          </p:nvPr>
        </p:nvSpPr>
        <p:spPr>
          <a:xfrm>
            <a:off x="9274175" y="1540510"/>
            <a:ext cx="1609090" cy="92202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r" fontAlgn="auto"/>
            <a:r>
              <a:rPr lang="en-US" altLang="zh-CN" sz="5400">
                <a:ln w="19050">
                  <a:solidFill>
                    <a:schemeClr val="lt1"/>
                  </a:solidFill>
                </a:ln>
                <a:noFill/>
                <a:latin typeface="微软雅黑" panose="020B0503020204020204" charset="-122"/>
                <a:ea typeface="微软雅黑" panose="020B0503020204020204" charset="-122"/>
                <a:cs typeface="思源宋体 CN" panose="02020400000000000000" charset="-122"/>
              </a:rPr>
              <a:t>01</a:t>
            </a:r>
            <a:endParaRPr lang="en-US" altLang="zh-CN" sz="5400">
              <a:ln w="19050">
                <a:solidFill>
                  <a:schemeClr val="lt1"/>
                </a:solidFill>
              </a:ln>
              <a:noFill/>
              <a:latin typeface="微软雅黑" panose="020B0503020204020204" charset="-122"/>
              <a:ea typeface="微软雅黑" panose="020B0503020204020204" charset="-122"/>
              <a:cs typeface="思源宋体 CN" panose="02020400000000000000" charset="-122"/>
            </a:endParaRPr>
          </a:p>
        </p:txBody>
      </p:sp>
      <p:sp>
        <p:nvSpPr>
          <p:cNvPr id="22" name="文本框 21"/>
          <p:cNvSpPr txBox="1"/>
          <p:nvPr>
            <p:custDataLst>
              <p:tags r:id="rId15"/>
            </p:custDataLst>
          </p:nvPr>
        </p:nvSpPr>
        <p:spPr>
          <a:xfrm>
            <a:off x="6106795" y="3799840"/>
            <a:ext cx="1609090" cy="92202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r" fontAlgn="auto"/>
            <a:r>
              <a:rPr lang="en-US" altLang="zh-CN" sz="5400">
                <a:ln w="19050">
                  <a:solidFill>
                    <a:schemeClr val="lt1"/>
                  </a:solidFill>
                </a:ln>
                <a:noFill/>
                <a:latin typeface="微软雅黑" panose="020B0503020204020204" charset="-122"/>
                <a:ea typeface="微软雅黑" panose="020B0503020204020204" charset="-122"/>
                <a:cs typeface="思源宋体 CN" panose="02020400000000000000" charset="-122"/>
              </a:rPr>
              <a:t>02</a:t>
            </a:r>
            <a:endParaRPr lang="en-US" altLang="zh-CN" sz="5400">
              <a:ln w="19050">
                <a:solidFill>
                  <a:schemeClr val="lt1"/>
                </a:solidFill>
              </a:ln>
              <a:noFill/>
              <a:latin typeface="微软雅黑" panose="020B0503020204020204" charset="-122"/>
              <a:ea typeface="微软雅黑" panose="020B0503020204020204" charset="-122"/>
              <a:cs typeface="思源宋体 CN" panose="02020400000000000000" charset="-122"/>
            </a:endParaRPr>
          </a:p>
        </p:txBody>
      </p:sp>
      <p:pic>
        <p:nvPicPr>
          <p:cNvPr id="40" name="图片 39" descr="F:/工作/河海三校区图片-多/本部/DJI_0129 拷贝.jpgDJI_0129 拷贝"/>
          <p:cNvPicPr>
            <a:picLocks noChangeAspect="1"/>
          </p:cNvPicPr>
          <p:nvPr/>
        </p:nvPicPr>
        <p:blipFill>
          <a:blip r:embed="rId16"/>
          <a:srcRect/>
          <a:stretch>
            <a:fillRect/>
          </a:stretch>
        </p:blipFill>
        <p:spPr>
          <a:xfrm>
            <a:off x="7870825" y="3780790"/>
            <a:ext cx="3054985" cy="212344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362585" y="294005"/>
            <a:ext cx="4955540" cy="561975"/>
          </a:xfrm>
          <a:prstGeom prst="rect">
            <a:avLst/>
          </a:prstGeom>
          <a:noFill/>
        </p:spPr>
        <p:txBody>
          <a:bodyPr wrap="square" lIns="70907" tIns="35455" rIns="70907" bIns="35455" rtlCol="0" anchor="t">
            <a:spAutoFit/>
          </a:bodyPr>
          <a:lstStyle/>
          <a:p>
            <a:pPr lvl="0"/>
            <a:r>
              <a:rPr lang="zh-CN" altLang="en-US" sz="3200" b="1" dirty="0">
                <a:gradFill>
                  <a:gsLst>
                    <a:gs pos="0">
                      <a:srgbClr val="FFFDE0"/>
                    </a:gs>
                    <a:gs pos="100000">
                      <a:srgbClr val="FDE160"/>
                    </a:gs>
                  </a:gsLst>
                  <a:lin ang="5400000" scaled="1"/>
                </a:gra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输入页面核心标题</a:t>
            </a:r>
            <a:endParaRPr lang="zh-CN" altLang="en-US" sz="3200" b="1" dirty="0">
              <a:gradFill>
                <a:gsLst>
                  <a:gs pos="0">
                    <a:srgbClr val="FFFDE0"/>
                  </a:gs>
                  <a:gs pos="100000">
                    <a:srgbClr val="FDE160"/>
                  </a:gs>
                </a:gsLst>
                <a:lin ang="5400000" scaled="1"/>
              </a:gra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2">
                <a:lumMod val="20000"/>
                <a:lumOff val="80000"/>
              </a:schemeClr>
            </a:gs>
            <a:gs pos="100000">
              <a:schemeClr val="bg1"/>
            </a:gs>
          </a:gsLst>
          <a:lin ang="189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: 圆角 87"/>
          <p:cNvSpPr/>
          <p:nvPr/>
        </p:nvSpPr>
        <p:spPr>
          <a:xfrm>
            <a:off x="9525" y="196850"/>
            <a:ext cx="11481435" cy="730885"/>
          </a:xfrm>
          <a:prstGeom prst="roundRect">
            <a:avLst>
              <a:gd name="adj" fmla="val 0"/>
            </a:avLst>
          </a:prstGeom>
          <a:gradFill>
            <a:gsLst>
              <a:gs pos="34000">
                <a:srgbClr val="C00000"/>
              </a:gs>
              <a:gs pos="100000">
                <a:schemeClr val="accent6">
                  <a:lumMod val="20000"/>
                  <a:lumOff val="80000"/>
                  <a:alpha val="0"/>
                </a:schemeClr>
              </a:gs>
            </a:gsLst>
            <a:lin ang="0" scaled="0"/>
          </a:gra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dist"/>
            <a:endParaRPr lang="zh-CN" altLang="en-US" sz="12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</p:txBody>
      </p:sp>
      <p:cxnSp>
        <p:nvCxnSpPr>
          <p:cNvPr id="2" name="直接连接符 1"/>
          <p:cNvCxnSpPr/>
          <p:nvPr/>
        </p:nvCxnSpPr>
        <p:spPr>
          <a:xfrm>
            <a:off x="6165850" y="977900"/>
            <a:ext cx="5657215" cy="0"/>
          </a:xfrm>
          <a:prstGeom prst="line">
            <a:avLst/>
          </a:prstGeom>
          <a:ln>
            <a:gradFill>
              <a:gsLst>
                <a:gs pos="0">
                  <a:schemeClr val="accent6">
                    <a:lumMod val="60000"/>
                    <a:lumOff val="40000"/>
                  </a:schemeClr>
                </a:gs>
                <a:gs pos="100000">
                  <a:schemeClr val="accent6">
                    <a:lumMod val="20000"/>
                    <a:lumOff val="80000"/>
                    <a:alpha val="0"/>
                  </a:scheme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图片 5" descr="F:/工作/河海三校区图片-多/常州/DSC04777-编辑.jpgDSC04777-编辑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rcRect l="30184" r="30184"/>
          <a:stretch>
            <a:fillRect/>
          </a:stretch>
        </p:blipFill>
        <p:spPr>
          <a:xfrm>
            <a:off x="696597" y="1532293"/>
            <a:ext cx="3703955" cy="4672202"/>
          </a:xfrm>
          <a:custGeom>
            <a:avLst/>
            <a:gdLst>
              <a:gd name="connsiteX0" fmla="*/ 0 w 6048000"/>
              <a:gd name="connsiteY0" fmla="*/ 0 h 4684236"/>
              <a:gd name="connsiteX1" fmla="*/ 4513448 w 6048000"/>
              <a:gd name="connsiteY1" fmla="*/ 0 h 4684236"/>
              <a:gd name="connsiteX2" fmla="*/ 6048000 w 6048000"/>
              <a:gd name="connsiteY2" fmla="*/ 4681220 h 4684236"/>
              <a:gd name="connsiteX3" fmla="*/ 0 w 6048000"/>
              <a:gd name="connsiteY3" fmla="*/ 4684236 h 46842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48000" h="4684236">
                <a:moveTo>
                  <a:pt x="0" y="0"/>
                </a:moveTo>
                <a:lnTo>
                  <a:pt x="4513448" y="0"/>
                </a:lnTo>
                <a:lnTo>
                  <a:pt x="6048000" y="4681220"/>
                </a:lnTo>
                <a:lnTo>
                  <a:pt x="0" y="4684236"/>
                </a:lnTo>
                <a:close/>
              </a:path>
            </a:pathLst>
          </a:custGeom>
          <a:ln>
            <a:solidFill>
              <a:schemeClr val="accent1">
                <a:alpha val="25000"/>
              </a:schemeClr>
            </a:solidFill>
          </a:ln>
        </p:spPr>
      </p:pic>
      <p:sp>
        <p:nvSpPr>
          <p:cNvPr id="21" name="任意多边形: 形状 20"/>
          <p:cNvSpPr/>
          <p:nvPr>
            <p:custDataLst>
              <p:tags r:id="rId3"/>
            </p:custDataLst>
          </p:nvPr>
        </p:nvSpPr>
        <p:spPr>
          <a:xfrm>
            <a:off x="696017" y="4987270"/>
            <a:ext cx="3707020" cy="1217225"/>
          </a:xfrm>
          <a:custGeom>
            <a:avLst/>
            <a:gdLst>
              <a:gd name="connsiteX0" fmla="*/ 2722724 w 3707020"/>
              <a:gd name="connsiteY0" fmla="*/ 1 h 1217225"/>
              <a:gd name="connsiteX1" fmla="*/ 3462357 w 3707020"/>
              <a:gd name="connsiteY1" fmla="*/ 702 h 1217225"/>
              <a:gd name="connsiteX2" fmla="*/ 3707020 w 3707020"/>
              <a:gd name="connsiteY2" fmla="*/ 1214182 h 1217225"/>
              <a:gd name="connsiteX3" fmla="*/ 0 w 3707020"/>
              <a:gd name="connsiteY3" fmla="*/ 1217225 h 1217225"/>
              <a:gd name="connsiteX4" fmla="*/ 0 w 3707020"/>
              <a:gd name="connsiteY4" fmla="*/ 3136 h 1217225"/>
              <a:gd name="connsiteX5" fmla="*/ 2722724 w 3707020"/>
              <a:gd name="connsiteY5" fmla="*/ 1 h 12172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707020" h="1217225">
                <a:moveTo>
                  <a:pt x="2722724" y="1"/>
                </a:moveTo>
                <a:cubicBezTo>
                  <a:pt x="2926910" y="4"/>
                  <a:pt x="3167881" y="208"/>
                  <a:pt x="3462357" y="702"/>
                </a:cubicBezTo>
                <a:lnTo>
                  <a:pt x="3707020" y="1214182"/>
                </a:lnTo>
                <a:cubicBezTo>
                  <a:pt x="1691513" y="1214426"/>
                  <a:pt x="2015507" y="1216982"/>
                  <a:pt x="0" y="1217225"/>
                </a:cubicBezTo>
                <a:lnTo>
                  <a:pt x="0" y="3136"/>
                </a:lnTo>
                <a:cubicBezTo>
                  <a:pt x="1590173" y="5807"/>
                  <a:pt x="1620122" y="-15"/>
                  <a:pt x="2722724" y="1"/>
                </a:cubicBezTo>
                <a:close/>
              </a:path>
            </a:pathLst>
          </a:custGeom>
          <a:solidFill>
            <a:schemeClr val="accent6">
              <a:lumMod val="75000"/>
              <a:alpha val="70000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lIns="410304" tIns="46893" rIns="529363" bIns="49837" rtlCol="0" anchor="ctr"/>
          <a:lstStyle/>
          <a:p>
            <a:pPr marL="0" algn="l" rtl="0" eaLnBrk="1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kern="1200" dirty="0">
                <a:ln>
                  <a:noFill/>
                </a:ln>
                <a:solidFill>
                  <a:srgbClr val="FFFFFF"/>
                </a:solidFill>
                <a:effectLst/>
                <a:latin typeface="+mn-ea"/>
                <a:cs typeface="+mn-ea"/>
                <a:sym typeface="+mn-ea"/>
              </a:rPr>
              <a:t>在此输入详细内容，建议：文字言简意赅</a:t>
            </a:r>
            <a:endParaRPr lang="zh-CN" altLang="zh-CN" dirty="0">
              <a:effectLst/>
              <a:latin typeface="+mn-ea"/>
              <a:cs typeface="+mn-ea"/>
              <a:sym typeface="+mn-ea"/>
            </a:endParaRPr>
          </a:p>
        </p:txBody>
      </p:sp>
      <p:pic>
        <p:nvPicPr>
          <p:cNvPr id="11" name="图片 10" descr="F:/工作/河海三校区图片-多/常州/EG4A4848-HDR.jpgEG4A4848-HDR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rcRect l="16584" r="16584"/>
          <a:stretch>
            <a:fillRect/>
          </a:stretch>
        </p:blipFill>
        <p:spPr>
          <a:xfrm>
            <a:off x="3703321" y="1530487"/>
            <a:ext cx="4695825" cy="4684236"/>
          </a:xfrm>
          <a:custGeom>
            <a:avLst/>
            <a:gdLst>
              <a:gd name="connsiteX0" fmla="*/ 0 w 4695825"/>
              <a:gd name="connsiteY0" fmla="*/ 0 h 4684236"/>
              <a:gd name="connsiteX1" fmla="*/ 3739515 w 4695825"/>
              <a:gd name="connsiteY1" fmla="*/ 0 h 4684236"/>
              <a:gd name="connsiteX2" fmla="*/ 4695825 w 4695825"/>
              <a:gd name="connsiteY2" fmla="*/ 4684236 h 4684236"/>
              <a:gd name="connsiteX3" fmla="*/ 952500 w 4695825"/>
              <a:gd name="connsiteY3" fmla="*/ 4675211 h 46842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695825" h="4684236">
                <a:moveTo>
                  <a:pt x="0" y="0"/>
                </a:moveTo>
                <a:lnTo>
                  <a:pt x="3739515" y="0"/>
                </a:lnTo>
                <a:lnTo>
                  <a:pt x="4695825" y="4684236"/>
                </a:lnTo>
                <a:lnTo>
                  <a:pt x="952500" y="4675211"/>
                </a:lnTo>
                <a:close/>
              </a:path>
            </a:pathLst>
          </a:custGeom>
          <a:ln>
            <a:solidFill>
              <a:schemeClr val="accent1">
                <a:alpha val="25000"/>
              </a:schemeClr>
            </a:solidFill>
          </a:ln>
        </p:spPr>
      </p:pic>
      <p:sp>
        <p:nvSpPr>
          <p:cNvPr id="23" name="任意多边形: 形状 22"/>
          <p:cNvSpPr/>
          <p:nvPr>
            <p:custDataLst>
              <p:tags r:id="rId6"/>
            </p:custDataLst>
          </p:nvPr>
        </p:nvSpPr>
        <p:spPr>
          <a:xfrm>
            <a:off x="4411023" y="4988727"/>
            <a:ext cx="3988122" cy="1222958"/>
          </a:xfrm>
          <a:custGeom>
            <a:avLst/>
            <a:gdLst>
              <a:gd name="connsiteX0" fmla="*/ 0 w 3988122"/>
              <a:gd name="connsiteY0" fmla="*/ 0 h 1222958"/>
              <a:gd name="connsiteX1" fmla="*/ 3743356 w 3988122"/>
              <a:gd name="connsiteY1" fmla="*/ 9470 h 1222958"/>
              <a:gd name="connsiteX2" fmla="*/ 3988122 w 3988122"/>
              <a:gd name="connsiteY2" fmla="*/ 1222952 h 1222958"/>
              <a:gd name="connsiteX3" fmla="*/ 245515 w 3988122"/>
              <a:gd name="connsiteY3" fmla="*/ 1216518 h 1222958"/>
              <a:gd name="connsiteX4" fmla="*/ 0 w 3988122"/>
              <a:gd name="connsiteY4" fmla="*/ 0 h 12229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988122" h="1222958">
                <a:moveTo>
                  <a:pt x="0" y="0"/>
                </a:moveTo>
                <a:cubicBezTo>
                  <a:pt x="1884777" y="3157"/>
                  <a:pt x="1858953" y="6314"/>
                  <a:pt x="3743356" y="9470"/>
                </a:cubicBezTo>
                <a:lnTo>
                  <a:pt x="3988122" y="1222952"/>
                </a:lnTo>
                <a:cubicBezTo>
                  <a:pt x="1972728" y="1223195"/>
                  <a:pt x="2260909" y="1216275"/>
                  <a:pt x="245515" y="1216518"/>
                </a:cubicBezTo>
                <a:lnTo>
                  <a:pt x="0" y="0"/>
                </a:lnTo>
                <a:close/>
              </a:path>
            </a:pathLst>
          </a:custGeom>
          <a:solidFill>
            <a:srgbClr val="C00000">
              <a:alpha val="70000"/>
            </a:srgb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lIns="610385" tIns="55657" rIns="610384" bIns="46806" rtlCol="0" anchor="ctr"/>
          <a:lstStyle/>
          <a:p>
            <a:pPr marL="0" algn="ctr" rtl="0" eaLnBrk="1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kern="1200" dirty="0">
                <a:ln>
                  <a:noFill/>
                </a:ln>
                <a:solidFill>
                  <a:srgbClr val="FFFFFF"/>
                </a:solidFill>
                <a:effectLst/>
                <a:latin typeface="+mn-ea"/>
                <a:cs typeface="+mn-ea"/>
                <a:sym typeface="+mn-ea"/>
              </a:rPr>
              <a:t>在此输入详细内容，建议：文字言简意赅</a:t>
            </a:r>
            <a:endParaRPr lang="zh-CN" altLang="zh-CN" dirty="0">
              <a:effectLst/>
              <a:latin typeface="+mn-ea"/>
              <a:cs typeface="+mn-ea"/>
              <a:sym typeface="+mn-ea"/>
            </a:endParaRPr>
          </a:p>
        </p:txBody>
      </p:sp>
      <p:pic>
        <p:nvPicPr>
          <p:cNvPr id="14" name="图片 13" descr="F:/工作/河海三校区图片-多/江宁/河海大学2014秋 (37).jpg河海大学2014秋 (37)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/>
          <a:srcRect l="25366" r="25366"/>
          <a:stretch>
            <a:fillRect/>
          </a:stretch>
        </p:blipFill>
        <p:spPr>
          <a:xfrm>
            <a:off x="7685406" y="1532293"/>
            <a:ext cx="3813174" cy="4672202"/>
          </a:xfrm>
          <a:custGeom>
            <a:avLst/>
            <a:gdLst>
              <a:gd name="connsiteX0" fmla="*/ 3813174 w 3813174"/>
              <a:gd name="connsiteY0" fmla="*/ 0 h 4672202"/>
              <a:gd name="connsiteX1" fmla="*/ 3813174 w 3813174"/>
              <a:gd name="connsiteY1" fmla="*/ 4672202 h 4672202"/>
              <a:gd name="connsiteX2" fmla="*/ 967512 w 3813174"/>
              <a:gd name="connsiteY2" fmla="*/ 4672202 h 4672202"/>
              <a:gd name="connsiteX3" fmla="*/ 0 w 3813174"/>
              <a:gd name="connsiteY3" fmla="*/ 3008 h 46722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13174" h="4672202">
                <a:moveTo>
                  <a:pt x="3813174" y="0"/>
                </a:moveTo>
                <a:lnTo>
                  <a:pt x="3813174" y="4672202"/>
                </a:lnTo>
                <a:lnTo>
                  <a:pt x="967512" y="4672202"/>
                </a:lnTo>
                <a:lnTo>
                  <a:pt x="0" y="3008"/>
                </a:lnTo>
                <a:close/>
              </a:path>
            </a:pathLst>
          </a:custGeom>
          <a:ln>
            <a:solidFill>
              <a:schemeClr val="accent1">
                <a:alpha val="25000"/>
              </a:schemeClr>
            </a:solidFill>
          </a:ln>
        </p:spPr>
      </p:pic>
      <p:sp>
        <p:nvSpPr>
          <p:cNvPr id="25" name="任意多边形: 形状 24"/>
          <p:cNvSpPr/>
          <p:nvPr>
            <p:custDataLst>
              <p:tags r:id="rId9"/>
            </p:custDataLst>
          </p:nvPr>
        </p:nvSpPr>
        <p:spPr>
          <a:xfrm>
            <a:off x="8398085" y="4984965"/>
            <a:ext cx="3100495" cy="1219708"/>
          </a:xfrm>
          <a:custGeom>
            <a:avLst/>
            <a:gdLst>
              <a:gd name="connsiteX0" fmla="*/ 596995 w 3100495"/>
              <a:gd name="connsiteY0" fmla="*/ 1 h 1219708"/>
              <a:gd name="connsiteX1" fmla="*/ 3100495 w 3100495"/>
              <a:gd name="connsiteY1" fmla="*/ 5439 h 1219708"/>
              <a:gd name="connsiteX2" fmla="*/ 3100495 w 3100495"/>
              <a:gd name="connsiteY2" fmla="*/ 1219528 h 1219708"/>
              <a:gd name="connsiteX3" fmla="*/ 257164 w 3100495"/>
              <a:gd name="connsiteY3" fmla="*/ 1219650 h 1219708"/>
              <a:gd name="connsiteX4" fmla="*/ 0 w 3100495"/>
              <a:gd name="connsiteY4" fmla="*/ 570 h 1219708"/>
              <a:gd name="connsiteX5" fmla="*/ 596995 w 3100495"/>
              <a:gd name="connsiteY5" fmla="*/ 1 h 12197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100495" h="1219708">
                <a:moveTo>
                  <a:pt x="596995" y="1"/>
                </a:moveTo>
                <a:cubicBezTo>
                  <a:pt x="1757281" y="-19"/>
                  <a:pt x="1451531" y="8208"/>
                  <a:pt x="3100495" y="5439"/>
                </a:cubicBezTo>
                <a:lnTo>
                  <a:pt x="3100495" y="1219528"/>
                </a:lnTo>
                <a:cubicBezTo>
                  <a:pt x="1084911" y="1219285"/>
                  <a:pt x="2272439" y="1219894"/>
                  <a:pt x="257164" y="1219650"/>
                </a:cubicBezTo>
                <a:lnTo>
                  <a:pt x="0" y="570"/>
                </a:lnTo>
                <a:cubicBezTo>
                  <a:pt x="235566" y="175"/>
                  <a:pt x="431240" y="4"/>
                  <a:pt x="596995" y="1"/>
                </a:cubicBezTo>
                <a:close/>
              </a:path>
            </a:pathLst>
          </a:custGeom>
          <a:solidFill>
            <a:srgbClr val="C00000">
              <a:alpha val="70000"/>
            </a:srgb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lIns="355856" tIns="59419" rIns="227159" bIns="60245" rtlCol="0" anchor="ctr"/>
          <a:lstStyle/>
          <a:p>
            <a:pPr marL="0" algn="r" rtl="0" eaLnBrk="1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kern="1200" dirty="0">
                <a:ln>
                  <a:noFill/>
                </a:ln>
                <a:solidFill>
                  <a:srgbClr val="FFFFFF"/>
                </a:solidFill>
                <a:effectLst/>
                <a:latin typeface="+mn-ea"/>
                <a:cs typeface="+mn-ea"/>
                <a:sym typeface="+mn-ea"/>
              </a:rPr>
              <a:t>在此输入详细内容，建议：文字言简意赅</a:t>
            </a:r>
            <a:endParaRPr lang="zh-CN" altLang="zh-CN" dirty="0">
              <a:effectLst/>
              <a:latin typeface="+mn-ea"/>
              <a:cs typeface="+mn-ea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62585" y="294005"/>
            <a:ext cx="4955540" cy="564045"/>
          </a:xfrm>
          <a:prstGeom prst="rect">
            <a:avLst/>
          </a:prstGeom>
          <a:noFill/>
        </p:spPr>
        <p:txBody>
          <a:bodyPr wrap="square" lIns="70907" tIns="35455" rIns="70907" bIns="35455" rtlCol="0" anchor="t">
            <a:spAutoFit/>
          </a:bodyPr>
          <a:lstStyle/>
          <a:p>
            <a:pPr lvl="0"/>
            <a:r>
              <a:rPr lang="zh-CN" altLang="en-US" sz="3200" b="1" dirty="0">
                <a:gradFill>
                  <a:gsLst>
                    <a:gs pos="0">
                      <a:srgbClr val="FFFDE0"/>
                    </a:gs>
                    <a:gs pos="100000">
                      <a:srgbClr val="FDE160"/>
                    </a:gs>
                  </a:gsLst>
                  <a:lin ang="5400000" scaled="1"/>
                </a:gra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输入页面核心标题</a:t>
            </a:r>
            <a:endParaRPr lang="zh-CN" altLang="en-US" sz="3200" b="1" dirty="0">
              <a:gradFill>
                <a:gsLst>
                  <a:gs pos="0">
                    <a:srgbClr val="FFFDE0"/>
                  </a:gs>
                  <a:gs pos="100000">
                    <a:srgbClr val="FDE160"/>
                  </a:gs>
                </a:gsLst>
                <a:lin ang="5400000" scaled="1"/>
              </a:gra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pic>
        <p:nvPicPr>
          <p:cNvPr id="4" name="图片 3" descr="未标题-1-07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0760710" y="243205"/>
            <a:ext cx="1154430" cy="6159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35000">
              <a:srgbClr val="840001">
                <a:alpha val="100000"/>
              </a:srgbClr>
            </a:gs>
            <a:gs pos="0">
              <a:srgbClr val="9F0000"/>
            </a:gs>
            <a:gs pos="100000">
              <a:srgbClr val="690001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矩形: 圆角 87"/>
          <p:cNvSpPr/>
          <p:nvPr/>
        </p:nvSpPr>
        <p:spPr>
          <a:xfrm rot="10800000">
            <a:off x="635" y="2174875"/>
            <a:ext cx="12200890" cy="2508885"/>
          </a:xfrm>
          <a:prstGeom prst="roundRect">
            <a:avLst>
              <a:gd name="adj" fmla="val 0"/>
            </a:avLst>
          </a:prstGeom>
          <a:gradFill>
            <a:gsLst>
              <a:gs pos="0">
                <a:schemeClr val="accent2"/>
              </a:gs>
              <a:gs pos="62000">
                <a:srgbClr val="FDF2AF">
                  <a:alpha val="100000"/>
                </a:srgbClr>
              </a:gs>
              <a:gs pos="100000">
                <a:schemeClr val="bg1"/>
              </a:gs>
            </a:gsLst>
            <a:lin ang="8820000" scaled="1"/>
          </a:gra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dist"/>
            <a:endParaRPr lang="zh-CN" altLang="en-US" sz="12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</p:txBody>
      </p:sp>
      <p:sp>
        <p:nvSpPr>
          <p:cNvPr id="13" name="标题 12"/>
          <p:cNvSpPr>
            <a:spLocks noGrp="1"/>
          </p:cNvSpPr>
          <p:nvPr>
            <p:custDataLst>
              <p:tags r:id="rId1"/>
            </p:custDataLst>
          </p:nvPr>
        </p:nvSpPr>
        <p:spPr>
          <a:xfrm>
            <a:off x="3266439" y="2767648"/>
            <a:ext cx="4914265" cy="83566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  <a:scene3d>
              <a:camera prst="orthographicFront"/>
              <a:lightRig rig="threePt" dir="t"/>
            </a:scene3d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</a:defRPr>
            </a:lvl1pPr>
          </a:lstStyle>
          <a:p>
            <a:pPr algn="l"/>
            <a:r>
              <a:rPr lang="zh-CN" altLang="en-US" sz="3200" dirty="0">
                <a:solidFill>
                  <a:schemeClr val="tx1"/>
                </a:solidFill>
                <a:effectLst/>
                <a:ea typeface="微软雅黑" panose="020B0503020204020204" charset="-122"/>
              </a:rPr>
              <a:t>输入章节标题</a:t>
            </a:r>
            <a:endParaRPr lang="zh-CN" altLang="en-US" sz="3200" dirty="0">
              <a:solidFill>
                <a:schemeClr val="tx1"/>
              </a:solidFill>
              <a:effectLst/>
              <a:ea typeface="微软雅黑" panose="020B0503020204020204" charset="-122"/>
            </a:endParaRPr>
          </a:p>
        </p:txBody>
      </p:sp>
      <p:sp>
        <p:nvSpPr>
          <p:cNvPr id="14" name="副标题 13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3315970" y="3609975"/>
            <a:ext cx="3904615" cy="428625"/>
          </a:xfrm>
          <a:prstGeom prst="rect">
            <a:avLst/>
          </a:prstGeom>
        </p:spPr>
        <p:txBody>
          <a:bodyPr vert="horz" lIns="90000" tIns="46800" rIns="90000" bIns="46800" rtlCol="0">
            <a:normAutofit/>
            <a:scene3d>
              <a:camera prst="orthographicFront"/>
              <a:lightRig rig="threePt" dir="t"/>
            </a:scene3d>
          </a:bodyPr>
          <a:lstStyle>
            <a:lvl1pPr marL="2286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>
                <a:solidFill>
                  <a:schemeClr val="tx1"/>
                </a:solidFill>
                <a:effectLst/>
              </a:rPr>
              <a:t>输入补充说明</a:t>
            </a:r>
            <a:endParaRPr lang="zh-CN" altLang="en-US" dirty="0">
              <a:solidFill>
                <a:schemeClr val="tx1"/>
              </a:solidFill>
              <a:effectLst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481637" y="2768716"/>
            <a:ext cx="1436370" cy="13220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0" b="1">
                <a:solidFill>
                  <a:srgbClr val="C00000"/>
                </a:solidFill>
                <a:effectLst/>
                <a:latin typeface="+mj-ea"/>
                <a:ea typeface="+mj-ea"/>
                <a:cs typeface="+mj-ea"/>
              </a:rPr>
              <a:t>03</a:t>
            </a:r>
            <a:endParaRPr lang="en-US" sz="8000" b="1">
              <a:solidFill>
                <a:srgbClr val="C00000"/>
              </a:solidFill>
              <a:effectLst/>
              <a:latin typeface="+mj-ea"/>
              <a:ea typeface="+mj-ea"/>
              <a:cs typeface="+mj-ea"/>
            </a:endParaRPr>
          </a:p>
        </p:txBody>
      </p:sp>
      <p:pic>
        <p:nvPicPr>
          <p:cNvPr id="6" name="图片 5" descr="未标题-1-0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85730" y="257175"/>
            <a:ext cx="1524635" cy="925830"/>
          </a:xfrm>
          <a:prstGeom prst="rect">
            <a:avLst/>
          </a:prstGeom>
        </p:spPr>
      </p:pic>
      <p:pic>
        <p:nvPicPr>
          <p:cNvPr id="2" name="图片 1" descr="建筑3"/>
          <p:cNvPicPr>
            <a:picLocks noChangeAspect="1"/>
          </p:cNvPicPr>
          <p:nvPr/>
        </p:nvPicPr>
        <p:blipFill>
          <a:blip r:embed="rId4">
            <a:alphaModFix amt="50000"/>
          </a:blip>
          <a:stretch>
            <a:fillRect/>
          </a:stretch>
        </p:blipFill>
        <p:spPr>
          <a:xfrm>
            <a:off x="6991350" y="5057140"/>
            <a:ext cx="5210175" cy="1551940"/>
          </a:xfrm>
          <a:prstGeom prst="rect">
            <a:avLst/>
          </a:prstGeom>
        </p:spPr>
      </p:pic>
    </p:spTree>
    <p:custDataLst>
      <p:tags r:id="rId5"/>
    </p:custData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2">
                <a:lumMod val="20000"/>
                <a:lumOff val="80000"/>
              </a:schemeClr>
            </a:gs>
            <a:gs pos="100000">
              <a:schemeClr val="bg1"/>
            </a:gs>
          </a:gsLst>
          <a:lin ang="189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: 圆角 87"/>
          <p:cNvSpPr/>
          <p:nvPr/>
        </p:nvSpPr>
        <p:spPr>
          <a:xfrm>
            <a:off x="9525" y="196850"/>
            <a:ext cx="11481435" cy="730885"/>
          </a:xfrm>
          <a:prstGeom prst="roundRect">
            <a:avLst>
              <a:gd name="adj" fmla="val 0"/>
            </a:avLst>
          </a:prstGeom>
          <a:gradFill>
            <a:gsLst>
              <a:gs pos="34000">
                <a:srgbClr val="C00000"/>
              </a:gs>
              <a:gs pos="100000">
                <a:schemeClr val="accent6">
                  <a:lumMod val="20000"/>
                  <a:lumOff val="80000"/>
                  <a:alpha val="0"/>
                </a:schemeClr>
              </a:gs>
            </a:gsLst>
            <a:lin ang="0" scaled="0"/>
          </a:gra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dist"/>
            <a:endParaRPr lang="zh-CN" altLang="en-US" sz="12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62585" y="294005"/>
            <a:ext cx="4955540" cy="564045"/>
          </a:xfrm>
          <a:prstGeom prst="rect">
            <a:avLst/>
          </a:prstGeom>
          <a:noFill/>
        </p:spPr>
        <p:txBody>
          <a:bodyPr wrap="square" lIns="70907" tIns="35455" rIns="70907" bIns="35455" rtlCol="0" anchor="t">
            <a:spAutoFit/>
          </a:bodyPr>
          <a:lstStyle/>
          <a:p>
            <a:pPr lvl="0"/>
            <a:r>
              <a:rPr lang="zh-CN" altLang="en-US" sz="3200" b="1" dirty="0">
                <a:gradFill>
                  <a:gsLst>
                    <a:gs pos="0">
                      <a:srgbClr val="FFFDE0"/>
                    </a:gs>
                    <a:gs pos="100000">
                      <a:srgbClr val="FDE160"/>
                    </a:gs>
                  </a:gsLst>
                  <a:lin ang="5400000" scaled="1"/>
                </a:gra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输入页面核心标题</a:t>
            </a:r>
            <a:endParaRPr lang="zh-CN" altLang="en-US" sz="3200" b="1" dirty="0">
              <a:gradFill>
                <a:gsLst>
                  <a:gs pos="0">
                    <a:srgbClr val="FFFDE0"/>
                  </a:gs>
                  <a:gs pos="100000">
                    <a:srgbClr val="FDE160"/>
                  </a:gs>
                </a:gsLst>
                <a:lin ang="5400000" scaled="1"/>
              </a:gra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cxnSp>
        <p:nvCxnSpPr>
          <p:cNvPr id="2" name="直接连接符 1"/>
          <p:cNvCxnSpPr/>
          <p:nvPr/>
        </p:nvCxnSpPr>
        <p:spPr>
          <a:xfrm>
            <a:off x="6165850" y="977900"/>
            <a:ext cx="5657215" cy="0"/>
          </a:xfrm>
          <a:prstGeom prst="line">
            <a:avLst/>
          </a:prstGeom>
          <a:ln>
            <a:gradFill>
              <a:gsLst>
                <a:gs pos="0">
                  <a:schemeClr val="accent6">
                    <a:lumMod val="60000"/>
                    <a:lumOff val="40000"/>
                  </a:schemeClr>
                </a:gs>
                <a:gs pos="100000">
                  <a:schemeClr val="accent6">
                    <a:lumMod val="20000"/>
                    <a:lumOff val="80000"/>
                    <a:alpha val="0"/>
                  </a:scheme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组合 3"/>
          <p:cNvGrpSpPr/>
          <p:nvPr>
            <p:custDataLst>
              <p:tags r:id="rId1"/>
            </p:custDataLst>
          </p:nvPr>
        </p:nvGrpSpPr>
        <p:grpSpPr>
          <a:xfrm>
            <a:off x="1100138" y="1541145"/>
            <a:ext cx="9991725" cy="1975485"/>
            <a:chOff x="1755" y="3746"/>
            <a:chExt cx="15735" cy="3111"/>
          </a:xfrm>
        </p:grpSpPr>
        <p:sp>
          <p:nvSpPr>
            <p:cNvPr id="3" name="Прямоугольник 19"/>
            <p:cNvSpPr/>
            <p:nvPr>
              <p:custDataLst>
                <p:tags r:id="rId2"/>
              </p:custDataLst>
            </p:nvPr>
          </p:nvSpPr>
          <p:spPr>
            <a:xfrm>
              <a:off x="1836" y="3756"/>
              <a:ext cx="977" cy="74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2500" b="1" dirty="0">
                  <a:solidFill>
                    <a:srgbClr val="C0000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01</a:t>
              </a:r>
              <a:endParaRPr lang="en-US" sz="25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5" name="TextBox 5"/>
            <p:cNvSpPr txBox="1"/>
            <p:nvPr>
              <p:custDataLst>
                <p:tags r:id="rId3"/>
              </p:custDataLst>
            </p:nvPr>
          </p:nvSpPr>
          <p:spPr bwMode="auto">
            <a:xfrm>
              <a:off x="1821" y="4893"/>
              <a:ext cx="3571" cy="1964"/>
            </a:xfrm>
            <a:prstGeom prst="rect">
              <a:avLst/>
            </a:prstGeom>
            <a:noFill/>
          </p:spPr>
          <p:txBody>
            <a:bodyPr vert="horz" wrap="square" lIns="91440" tIns="45720" rIns="91440" bIns="45720" rtlCol="0" anchor="t" anchorCtr="0" compatLnSpc="0">
              <a:spAutoFit/>
            </a:bodyPr>
            <a:lstStyle/>
            <a:p>
              <a:pPr lvl="0" algn="l">
                <a:lnSpc>
                  <a:spcPct val="150000"/>
                </a:lnSpc>
                <a:spcAft>
                  <a:spcPts val="1000"/>
                </a:spcAft>
                <a:buClrTx/>
                <a:buSzTx/>
                <a:buFontTx/>
                <a:defRPr/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在此输入详细内容，建议：文字言简意赅，可适当调整字体、颜色、行间距等以突出重点</a:t>
              </a:r>
              <a:endPara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endParaRPr>
            </a:p>
          </p:txBody>
        </p:sp>
        <p:sp>
          <p:nvSpPr>
            <p:cNvPr id="12" name="矩形 11"/>
            <p:cNvSpPr/>
            <p:nvPr>
              <p:custDataLst>
                <p:tags r:id="rId4"/>
              </p:custDataLst>
            </p:nvPr>
          </p:nvSpPr>
          <p:spPr>
            <a:xfrm>
              <a:off x="1755" y="4710"/>
              <a:ext cx="3527" cy="120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Прямоугольник 19"/>
            <p:cNvSpPr/>
            <p:nvPr>
              <p:custDataLst>
                <p:tags r:id="rId5"/>
              </p:custDataLst>
            </p:nvPr>
          </p:nvSpPr>
          <p:spPr>
            <a:xfrm>
              <a:off x="5859" y="3746"/>
              <a:ext cx="977" cy="74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2500" b="1" dirty="0">
                  <a:solidFill>
                    <a:schemeClr val="accent6">
                      <a:lumMod val="60000"/>
                      <a:lumOff val="4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02</a:t>
              </a:r>
              <a:endParaRPr lang="en-US" sz="2500" b="1" dirty="0">
                <a:solidFill>
                  <a:schemeClr val="accent6">
                    <a:lumMod val="60000"/>
                    <a:lumOff val="4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14" name="TextBox 5"/>
            <p:cNvSpPr txBox="1"/>
            <p:nvPr>
              <p:custDataLst>
                <p:tags r:id="rId6"/>
              </p:custDataLst>
            </p:nvPr>
          </p:nvSpPr>
          <p:spPr bwMode="auto">
            <a:xfrm>
              <a:off x="5844" y="4893"/>
              <a:ext cx="3571" cy="1964"/>
            </a:xfrm>
            <a:prstGeom prst="rect">
              <a:avLst/>
            </a:prstGeom>
            <a:noFill/>
          </p:spPr>
          <p:txBody>
            <a:bodyPr vert="horz" wrap="square" lIns="91440" tIns="45720" rIns="91440" bIns="45720" rtlCol="0" anchor="t" anchorCtr="0" compatLnSpc="0">
              <a:spAutoFit/>
            </a:bodyPr>
            <a:lstStyle/>
            <a:p>
              <a:pPr lvl="0" algn="l">
                <a:lnSpc>
                  <a:spcPct val="150000"/>
                </a:lnSpc>
                <a:spcAft>
                  <a:spcPts val="1000"/>
                </a:spcAft>
                <a:buClrTx/>
                <a:buSzTx/>
                <a:buFontTx/>
                <a:defRPr/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在此输入详细内容，建议：文字言简意赅，可适当调整字体、颜色、行间距等以突出重点</a:t>
              </a:r>
              <a:endPara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endParaRPr>
            </a:p>
          </p:txBody>
        </p:sp>
        <p:sp>
          <p:nvSpPr>
            <p:cNvPr id="7" name="矩形 6"/>
            <p:cNvSpPr/>
            <p:nvPr>
              <p:custDataLst>
                <p:tags r:id="rId7"/>
              </p:custDataLst>
            </p:nvPr>
          </p:nvSpPr>
          <p:spPr>
            <a:xfrm>
              <a:off x="5873" y="4710"/>
              <a:ext cx="3527" cy="12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2"/>
                </a:solidFill>
              </a:endParaRPr>
            </a:p>
          </p:txBody>
        </p:sp>
        <p:sp>
          <p:nvSpPr>
            <p:cNvPr id="16" name="Прямоугольник 19"/>
            <p:cNvSpPr/>
            <p:nvPr>
              <p:custDataLst>
                <p:tags r:id="rId8"/>
              </p:custDataLst>
            </p:nvPr>
          </p:nvSpPr>
          <p:spPr>
            <a:xfrm>
              <a:off x="9836" y="3756"/>
              <a:ext cx="977" cy="74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2500" b="1" dirty="0">
                  <a:solidFill>
                    <a:srgbClr val="C0000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03</a:t>
              </a:r>
              <a:endParaRPr lang="en-US" sz="25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8" name="TextBox 5"/>
            <p:cNvSpPr txBox="1"/>
            <p:nvPr>
              <p:custDataLst>
                <p:tags r:id="rId9"/>
              </p:custDataLst>
            </p:nvPr>
          </p:nvSpPr>
          <p:spPr bwMode="auto">
            <a:xfrm>
              <a:off x="9836" y="4893"/>
              <a:ext cx="3571" cy="1964"/>
            </a:xfrm>
            <a:prstGeom prst="rect">
              <a:avLst/>
            </a:prstGeom>
            <a:noFill/>
          </p:spPr>
          <p:txBody>
            <a:bodyPr vert="horz" wrap="square" lIns="91440" tIns="45720" rIns="91440" bIns="45720" rtlCol="0" anchor="t" anchorCtr="0" compatLnSpc="0">
              <a:spAutoFit/>
            </a:bodyPr>
            <a:lstStyle/>
            <a:p>
              <a:pPr lvl="0" algn="l">
                <a:lnSpc>
                  <a:spcPct val="150000"/>
                </a:lnSpc>
                <a:spcAft>
                  <a:spcPts val="1000"/>
                </a:spcAft>
                <a:buClrTx/>
                <a:buSzTx/>
                <a:buFontTx/>
                <a:defRPr/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在此输入详细内容，建议：文字言简意赅，可适当调整字体、颜色、行间距等以突出重点</a:t>
              </a:r>
              <a:endPara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endParaRPr>
            </a:p>
          </p:txBody>
        </p:sp>
        <p:sp>
          <p:nvSpPr>
            <p:cNvPr id="11" name="矩形 10"/>
            <p:cNvSpPr/>
            <p:nvPr>
              <p:custDataLst>
                <p:tags r:id="rId10"/>
              </p:custDataLst>
            </p:nvPr>
          </p:nvSpPr>
          <p:spPr>
            <a:xfrm>
              <a:off x="9850" y="4710"/>
              <a:ext cx="3527" cy="120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Прямоугольник 19"/>
            <p:cNvSpPr/>
            <p:nvPr>
              <p:custDataLst>
                <p:tags r:id="rId11"/>
              </p:custDataLst>
            </p:nvPr>
          </p:nvSpPr>
          <p:spPr>
            <a:xfrm>
              <a:off x="13919" y="3746"/>
              <a:ext cx="977" cy="74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2500" b="1" dirty="0">
                  <a:solidFill>
                    <a:schemeClr val="accent6">
                      <a:lumMod val="60000"/>
                      <a:lumOff val="4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04</a:t>
              </a:r>
              <a:endParaRPr lang="en-US" sz="2500" b="1" dirty="0">
                <a:solidFill>
                  <a:schemeClr val="accent6">
                    <a:lumMod val="60000"/>
                    <a:lumOff val="4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18" name="TextBox 5"/>
            <p:cNvSpPr txBox="1"/>
            <p:nvPr>
              <p:custDataLst>
                <p:tags r:id="rId12"/>
              </p:custDataLst>
            </p:nvPr>
          </p:nvSpPr>
          <p:spPr bwMode="auto">
            <a:xfrm>
              <a:off x="13919" y="4893"/>
              <a:ext cx="3571" cy="1964"/>
            </a:xfrm>
            <a:prstGeom prst="rect">
              <a:avLst/>
            </a:prstGeom>
            <a:noFill/>
          </p:spPr>
          <p:txBody>
            <a:bodyPr vert="horz" wrap="square" lIns="91440" tIns="45720" rIns="91440" bIns="45720" rtlCol="0" anchor="t" anchorCtr="0" compatLnSpc="0">
              <a:spAutoFit/>
            </a:bodyPr>
            <a:lstStyle/>
            <a:p>
              <a:pPr lvl="0" algn="l">
                <a:lnSpc>
                  <a:spcPct val="150000"/>
                </a:lnSpc>
                <a:spcAft>
                  <a:spcPts val="1000"/>
                </a:spcAft>
                <a:buClrTx/>
                <a:buSzTx/>
                <a:buFontTx/>
                <a:defRPr/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在此输入详细内容，建议：文字言简意赅，可适当调整字体、颜色、行间距等以突出重点</a:t>
              </a:r>
              <a:endPara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endParaRPr>
            </a:p>
          </p:txBody>
        </p:sp>
        <p:sp>
          <p:nvSpPr>
            <p:cNvPr id="19" name="矩形 18"/>
            <p:cNvSpPr/>
            <p:nvPr>
              <p:custDataLst>
                <p:tags r:id="rId13"/>
              </p:custDataLst>
            </p:nvPr>
          </p:nvSpPr>
          <p:spPr>
            <a:xfrm>
              <a:off x="13933" y="4710"/>
              <a:ext cx="3527" cy="12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2"/>
                </a:solidFill>
              </a:endParaRPr>
            </a:p>
          </p:txBody>
        </p:sp>
      </p:grpSp>
      <p:pic>
        <p:nvPicPr>
          <p:cNvPr id="40" name="图片 39" descr="F:/工作/河海三校区图片-多/江宁/侯欣雨 20.jpg侯欣雨 20"/>
          <p:cNvPicPr>
            <a:picLocks noChangeAspect="1"/>
          </p:cNvPicPr>
          <p:nvPr/>
        </p:nvPicPr>
        <p:blipFill>
          <a:blip r:embed="rId14"/>
          <a:srcRect t="28526" b="28526"/>
          <a:stretch>
            <a:fillRect/>
          </a:stretch>
        </p:blipFill>
        <p:spPr>
          <a:xfrm>
            <a:off x="963930" y="3429000"/>
            <a:ext cx="10264140" cy="2479675"/>
          </a:xfrm>
          <a:prstGeom prst="rect">
            <a:avLst/>
          </a:prstGeom>
        </p:spPr>
      </p:pic>
      <p:pic>
        <p:nvPicPr>
          <p:cNvPr id="20" name="图片 19" descr="未标题-1-07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10760710" y="243205"/>
            <a:ext cx="1154430" cy="6159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00.xml><?xml version="1.0" encoding="utf-8"?>
<p:tagLst xmlns:p="http://schemas.openxmlformats.org/presentationml/2006/main">
  <p:tag name="KSO_WM_UNIT_TEXT_FILL_FORE_SCHEMECOLOR_INDEX_BRIGHTNESS" val="0.35"/>
  <p:tag name="KSO_WM_UNIT_TEXT_FILL_FORE_SCHEMECOLOR_INDEX" val="13"/>
  <p:tag name="KSO_WM_UNIT_TEXT_FILL_TYPE" val="1"/>
  <p:tag name="KSO_WM_DIAGRAM_VIRTUALLY_FRAME" val="{&quot;height&quot;:331.9,&quot;left&quot;:61.5,&quot;top&quot;:124.1,&quot;width&quot;:845.75}"/>
</p:tagLst>
</file>

<file path=ppt/tags/tag101.xml><?xml version="1.0" encoding="utf-8"?>
<p:tagLst xmlns:p="http://schemas.openxmlformats.org/presentationml/2006/main">
  <p:tag name="KSO_WM_DIAGRAM_VIRTUALLY_FRAME" val="{&quot;height&quot;:331.9,&quot;left&quot;:61.5,&quot;top&quot;:124.1,&quot;width&quot;:845.75}"/>
</p:tagLst>
</file>

<file path=ppt/tags/tag1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ISCONTENTSTITLE" val="0"/>
  <p:tag name="KSO_WM_UNIT_NOCLEAR" val="0"/>
  <p:tag name="KSO_WM_UNIT_VALUE" val="9"/>
  <p:tag name="KSO_WM_UNIT_TYPE" val="a"/>
  <p:tag name="KSO_WM_UNIT_INDEX" val="1"/>
  <p:tag name="KSO_WM_UNIT_PRESET_TEXT" val="单击此处添加标题"/>
  <p:tag name="KSO_WM_TEMPLATE_CATEGORY" val="custom"/>
  <p:tag name="KSO_WM_TEMPLATE_INDEX" val="20205396"/>
  <p:tag name="KSO_WM_UNIT_ID" val="custom20205396_7*a*1"/>
  <p:tag name="KSO_WM_UNIT_ISNUMDGMTITLE" val="0"/>
</p:tagLst>
</file>

<file path=ppt/tags/tag1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ISCONTENTSTITLE" val="0"/>
  <p:tag name="KSO_WM_UNIT_NOCLEAR" val="0"/>
  <p:tag name="KSO_WM_UNIT_VALUE" val="50"/>
  <p:tag name="KSO_WM_UNIT_TYPE" val="b"/>
  <p:tag name="KSO_WM_UNIT_INDEX" val="1"/>
  <p:tag name="KSO_WM_UNIT_PRESET_TEXT" val="单击此处添加副标题内容"/>
  <p:tag name="KSO_WM_TEMPLATE_CATEGORY" val="custom"/>
  <p:tag name="KSO_WM_TEMPLATE_INDEX" val="20205396"/>
  <p:tag name="KSO_WM_UNIT_ID" val="custom20205396_7*b*1"/>
  <p:tag name="KSO_WM_UNIT_ISNUMDGMTITLE" val="0"/>
</p:tagLst>
</file>

<file path=ppt/tags/tag104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  <p:tag name="RESOURCE_RECORD_KEY" val="{&quot;13&quot;:[19965465,19951196,19971666,20481688,4705195,20482077],&quot;65&quot;:[20205081]}"/>
</p:tagLst>
</file>

<file path=ppt/tags/tag105.xml><?xml version="1.0" encoding="utf-8"?>
<p:tagLst xmlns:p="http://schemas.openxmlformats.org/presentationml/2006/main"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106.xml><?xml version="1.0" encoding="utf-8"?>
<p:tagLst xmlns:p="http://schemas.openxmlformats.org/presentationml/2006/main"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107.xml><?xml version="1.0" encoding="utf-8"?>
<p:tagLst xmlns:p="http://schemas.openxmlformats.org/presentationml/2006/main">
  <p:tag name="KSO_WM_UNIT_TEXT_FILL_FORE_SCHEMECOLOR_INDEX_BRIGHTNESS" val="0.35"/>
  <p:tag name="KSO_WM_UNIT_TEXT_FILL_FORE_SCHEMECOLOR_INDEX" val="13"/>
  <p:tag name="KSO_WM_UNIT_TEXT_FILL_TYPE" val="1"/>
</p:tagLst>
</file>

<file path=ppt/tags/tag108.xml><?xml version="1.0" encoding="utf-8"?>
<p:tagLst xmlns:p="http://schemas.openxmlformats.org/presentationml/2006/main">
  <p:tag name="KSO_WM_UNIT_TEXT_FILL_FORE_SCHEMECOLOR_INDEX_BRIGHTNESS" val="0"/>
  <p:tag name="KSO_WM_UNIT_TEXT_FILL_FORE_SCHEMECOLOR_INDEX" val="5"/>
  <p:tag name="KSO_WM_UNIT_TEXT_FILL_TYPE" val="1"/>
</p:tagLst>
</file>

<file path=ppt/tags/tag109.xml><?xml version="1.0" encoding="utf-8"?>
<p:tagLst xmlns:p="http://schemas.openxmlformats.org/presentationml/2006/main">
  <p:tag name="KSO_WM_UNIT_TEXT_FILL_FORE_SCHEMECOLOR_INDEX_BRIGHTNESS" val="0.35"/>
  <p:tag name="KSO_WM_UNIT_TEXT_FILL_FORE_SCHEMECOLOR_INDEX" val="13"/>
  <p:tag name="KSO_WM_UNIT_TEXT_FILL_TYPE" val="1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10.xml><?xml version="1.0" encoding="utf-8"?>
<p:tagLst xmlns:p="http://schemas.openxmlformats.org/presentationml/2006/main">
  <p:tag name="KSO_WM_UNIT_TEXT_FILL_FORE_SCHEMECOLOR_INDEX_BRIGHTNESS" val="0"/>
  <p:tag name="KSO_WM_UNIT_TEXT_FILL_FORE_SCHEMECOLOR_INDEX" val="5"/>
  <p:tag name="KSO_WM_UNIT_TEXT_FILL_TYPE" val="1"/>
</p:tagLst>
</file>

<file path=ppt/tags/tag111.xml><?xml version="1.0" encoding="utf-8"?>
<p:tagLst xmlns:p="http://schemas.openxmlformats.org/presentationml/2006/main">
  <p:tag name="KSO_WM_UNIT_LINE_FORE_SCHEMECOLOR_INDEX_BRIGHTNESS" val="0"/>
  <p:tag name="KSO_WM_UNIT_LINE_FORE_SCHEMECOLOR_INDEX" val="5"/>
  <p:tag name="KSO_WM_UNIT_LINE_FILL_TYPE" val="2"/>
</p:tagLst>
</file>

<file path=ppt/tags/tag112.xml><?xml version="1.0" encoding="utf-8"?>
<p:tagLst xmlns:p="http://schemas.openxmlformats.org/presentationml/2006/main">
  <p:tag name="KSO_WM_UNIT_TEXT_FILL_FORE_SCHEMECOLOR_INDEX_BRIGHTNESS" val="0"/>
  <p:tag name="KSO_WM_UNIT_TEXT_FILL_FORE_SCHEMECOLOR_INDEX" val="14"/>
  <p:tag name="KSO_WM_UNIT_TEXT_FILL_TYPE" val="1"/>
</p:tagLst>
</file>

<file path=ppt/tags/tag113.xml><?xml version="1.0" encoding="utf-8"?>
<p:tagLst xmlns:p="http://schemas.openxmlformats.org/presentationml/2006/main">
  <p:tag name="KSO_WM_UNIT_TEXT_FILL_FORE_SCHEMECOLOR_INDEX_BRIGHTNESS" val="0"/>
  <p:tag name="KSO_WM_UNIT_TEXT_FILL_FORE_SCHEMECOLOR_INDEX" val="14"/>
  <p:tag name="KSO_WM_UNIT_TEXT_FILL_TYPE" val="1"/>
</p:tagLst>
</file>

<file path=ppt/tags/tag114.xml><?xml version="1.0" encoding="utf-8"?>
<p:tagLst xmlns:p="http://schemas.openxmlformats.org/presentationml/2006/main">
  <p:tag name="KSO_WM_UNIT_TEXT_FILL_FORE_SCHEMECOLOR_INDEX_BRIGHTNESS" val="0"/>
  <p:tag name="KSO_WM_UNIT_TEXT_FILL_FORE_SCHEMECOLOR_INDEX" val="14"/>
  <p:tag name="KSO_WM_UNIT_TEXT_FILL_TYPE" val="1"/>
</p:tagLst>
</file>

<file path=ppt/tags/tag115.xml><?xml version="1.0" encoding="utf-8"?>
<p:tagLst xmlns:p="http://schemas.openxmlformats.org/presentationml/2006/main">
  <p:tag name="KSO_WM_UNIT_TEXT_FILL_FORE_SCHEMECOLOR_INDEX_BRIGHTNESS" val="0"/>
  <p:tag name="KSO_WM_UNIT_TEXT_FILL_FORE_SCHEMECOLOR_INDEX" val="14"/>
  <p:tag name="KSO_WM_UNIT_TEXT_FILL_TYPE" val="1"/>
</p:tagLst>
</file>

<file path=ppt/tags/tag116.xml><?xml version="1.0" encoding="utf-8"?>
<p:tagLst xmlns:p="http://schemas.openxmlformats.org/presentationml/2006/main">
  <p:tag name="KSO_WM_UNIT_TEXT_FORE_SCHEMECOLOR_INDEX_BRIGHTNESS" val="0"/>
  <p:tag name="KSO_WM_UNIT_TEXT_FORE_SCHEMECOLOR_INDEX" val="14"/>
  <p:tag name="KSO_WM_UNIT_TEXT_LINE_FILL_TYPE" val="2"/>
</p:tagLst>
</file>

<file path=ppt/tags/tag117.xml><?xml version="1.0" encoding="utf-8"?>
<p:tagLst xmlns:p="http://schemas.openxmlformats.org/presentationml/2006/main">
  <p:tag name="KSO_WM_UNIT_TEXT_FORE_SCHEMECOLOR_INDEX_BRIGHTNESS" val="0"/>
  <p:tag name="KSO_WM_UNIT_TEXT_FORE_SCHEMECOLOR_INDEX" val="14"/>
  <p:tag name="KSO_WM_UNIT_TEXT_LINE_FILL_TYPE" val="2"/>
</p:tagLst>
</file>

<file path=ppt/tags/tag1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2402_2*l_h_d*1_1_1"/>
  <p:tag name="KSO_WM_TEMPLATE_CATEGORY" val="diagram"/>
  <p:tag name="KSO_WM_TEMPLATE_INDEX" val="20232402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UNIT_VALUE" val="1297*1028"/>
  <p:tag name="KSO_WM_DIAGRAM_GROUP_CODE" val="l1-1"/>
  <p:tag name="KSO_WM_UNIT_TYPE" val="l_h_d"/>
  <p:tag name="KSO_WM_UNIT_INDEX" val="1_1_1"/>
  <p:tag name="KSO_WM_DIAGRAM_MAX_ITEMCNT" val="4"/>
  <p:tag name="KSO_WM_DIAGRAM_MIN_ITEMCNT" val="2"/>
  <p:tag name="KSO_WM_DIAGRAM_VIRTUALLY_FRAME" val="{&quot;height&quot;:369.0878601074219,&quot;width&quot;:850.5955200195312}"/>
  <p:tag name="KSO_WM_DIAGRAM_COLOR_MATCH_VALUE" val="{&quot;shape&quot;:{&quot;fill&quot;:{&quot;type&quot;:0},&quot;glow&quot;:{&quot;colorType&quot;:0},&quot;line&quot;:{&quot;solidLine&quot;:{&quot;brightness&quot;:0,&quot;colorType&quot;:1,&quot;foreColorIndex&quot;:5,&quot;transparency&quot;:0.75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LINE_FORE_SCHEMECOLOR_INDEX" val="5"/>
  <p:tag name="KSO_WM_UNIT_PICTURE_SUBTYPE" val="b"/>
  <p:tag name="KSO_WM_UNIT_LINE_FILL_TYPE" val="2"/>
  <p:tag name="KSO_WM_UNIT_USESOURCEFORMAT_APPLY" val="0"/>
</p:tagLst>
</file>

<file path=ppt/tags/tag119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1_1"/>
  <p:tag name="KSO_WM_UNIT_ID" val="diagram20232402_2*l_h_f*1_1_1"/>
  <p:tag name="KSO_WM_TEMPLATE_CATEGORY" val="diagram"/>
  <p:tag name="KSO_WM_TEMPLATE_INDEX" val="20232402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DIAGRAM_GROUP_CODE" val="l1-1"/>
  <p:tag name="KSO_WM_DIAGRAM_MAX_ITEMCNT" val="4"/>
  <p:tag name="KSO_WM_DIAGRAM_MIN_ITEMCNT" val="2"/>
  <p:tag name="KSO_WM_DIAGRAM_VIRTUALLY_FRAME" val="{&quot;height&quot;:369.0878601074219,&quot;width&quot;:850.5955200195312}"/>
  <p:tag name="KSO_WM_DIAGRAM_COLOR_MATCH_VALUE" val="{&quot;shape&quot;:{&quot;fill&quot;:{&quot;solid&quot;:{&quot;brightness&quot;:0,&quot;colorType&quot;:1,&quot;foreColorIndex&quot;:5,&quot;transparency&quot;:0.30000001192092896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UNIT_PRESET_TEXT" val="单击添加文本具体内容，简明扼要地阐述您的观点"/>
  <p:tag name="KSO_WM_UNIT_FILL_TYPE" val="1"/>
  <p:tag name="KSO_WM_UNIT_FILL_FORE_SCHEMECOLOR_INDEX" val="5"/>
  <p:tag name="KSO_WM_UNIT_FILL_FORE_SCHEMECOLOR_INDEX_BRIGHTNESS" val="0"/>
  <p:tag name="KSO_WM_UNIT_TEXT_LAYER_COUNT" val="1"/>
  <p:tag name="KSO_WM_UNIT_USESOURCEFORMAT_APPLY" val="0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2402_2*l_h_d*1_2_1"/>
  <p:tag name="KSO_WM_TEMPLATE_CATEGORY" val="diagram"/>
  <p:tag name="KSO_WM_TEMPLATE_INDEX" val="20232402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UNIT_VALUE" val="1300*1303"/>
  <p:tag name="KSO_WM_DIAGRAM_GROUP_CODE" val="l1-1"/>
  <p:tag name="KSO_WM_UNIT_TYPE" val="l_h_d"/>
  <p:tag name="KSO_WM_UNIT_INDEX" val="1_2_1"/>
  <p:tag name="KSO_WM_DIAGRAM_MAX_ITEMCNT" val="4"/>
  <p:tag name="KSO_WM_DIAGRAM_MIN_ITEMCNT" val="2"/>
  <p:tag name="KSO_WM_DIAGRAM_VIRTUALLY_FRAME" val="{&quot;height&quot;:369.0878601074219,&quot;width&quot;:850.5955200195312}"/>
  <p:tag name="KSO_WM_DIAGRAM_COLOR_MATCH_VALUE" val="{&quot;shape&quot;:{&quot;fill&quot;:{&quot;type&quot;:0},&quot;glow&quot;:{&quot;colorType&quot;:0},&quot;line&quot;:{&quot;solidLine&quot;:{&quot;brightness&quot;:0,&quot;colorType&quot;:1,&quot;foreColorIndex&quot;:5,&quot;transparency&quot;:0.75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LINE_FORE_SCHEMECOLOR_INDEX" val="5"/>
  <p:tag name="KSO_WM_UNIT_PICTURE_SUBTYPE" val="b"/>
  <p:tag name="KSO_WM_UNIT_LINE_FILL_TYPE" val="2"/>
  <p:tag name="KSO_WM_UNIT_USESOURCEFORMAT_APPLY" val="0"/>
</p:tagLst>
</file>

<file path=ppt/tags/tag121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2_1"/>
  <p:tag name="KSO_WM_UNIT_ID" val="diagram20232402_2*l_h_f*1_2_1"/>
  <p:tag name="KSO_WM_TEMPLATE_CATEGORY" val="diagram"/>
  <p:tag name="KSO_WM_TEMPLATE_INDEX" val="20232402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DIAGRAM_GROUP_CODE" val="l1-1"/>
  <p:tag name="KSO_WM_DIAGRAM_MAX_ITEMCNT" val="4"/>
  <p:tag name="KSO_WM_DIAGRAM_MIN_ITEMCNT" val="2"/>
  <p:tag name="KSO_WM_DIAGRAM_VIRTUALLY_FRAME" val="{&quot;height&quot;:369.0878601074219,&quot;width&quot;:850.5955200195312}"/>
  <p:tag name="KSO_WM_DIAGRAM_COLOR_MATCH_VALUE" val="{&quot;shape&quot;:{&quot;fill&quot;:{&quot;solid&quot;:{&quot;brightness&quot;:0,&quot;colorType&quot;:1,&quot;foreColorIndex&quot;:5,&quot;transparency&quot;:0.30000001192092896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UNIT_PRESET_TEXT" val="单击添加文本具体内容,简明扼要地阐述您的观点"/>
  <p:tag name="KSO_WM_UNIT_FILL_TYPE" val="1"/>
  <p:tag name="KSO_WM_UNIT_FILL_FORE_SCHEMECOLOR_INDEX" val="5"/>
  <p:tag name="KSO_WM_UNIT_FILL_FORE_SCHEMECOLOR_INDEX_BRIGHTNESS" val="0"/>
  <p:tag name="KSO_WM_UNIT_TEXT_LAYER_COUNT" val="1"/>
  <p:tag name="KSO_WM_UNIT_USESOURCEFORMAT_APPLY" val="0"/>
</p:tagLst>
</file>

<file path=ppt/tags/tag1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2402_2*l_h_d*1_3_1"/>
  <p:tag name="KSO_WM_TEMPLATE_CATEGORY" val="diagram"/>
  <p:tag name="KSO_WM_TEMPLATE_INDEX" val="20232402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UNIT_VALUE" val="1297*1058"/>
  <p:tag name="KSO_WM_DIAGRAM_GROUP_CODE" val="l1-1"/>
  <p:tag name="KSO_WM_UNIT_TYPE" val="l_h_d"/>
  <p:tag name="KSO_WM_UNIT_INDEX" val="1_3_1"/>
  <p:tag name="KSO_WM_DIAGRAM_MAX_ITEMCNT" val="4"/>
  <p:tag name="KSO_WM_DIAGRAM_MIN_ITEMCNT" val="2"/>
  <p:tag name="KSO_WM_DIAGRAM_VIRTUALLY_FRAME" val="{&quot;height&quot;:369.0878601074219,&quot;width&quot;:850.5955200195312}"/>
  <p:tag name="KSO_WM_DIAGRAM_COLOR_MATCH_VALUE" val="{&quot;shape&quot;:{&quot;fill&quot;:{&quot;type&quot;:0},&quot;glow&quot;:{&quot;colorType&quot;:0},&quot;line&quot;:{&quot;solidLine&quot;:{&quot;brightness&quot;:0,&quot;colorType&quot;:1,&quot;foreColorIndex&quot;:5,&quot;transparency&quot;:0.75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LINE_FORE_SCHEMECOLOR_INDEX" val="5"/>
  <p:tag name="KSO_WM_UNIT_PICTURE_SUBTYPE" val="b"/>
  <p:tag name="KSO_WM_UNIT_LINE_FILL_TYPE" val="2"/>
  <p:tag name="KSO_WM_UNIT_USESOURCEFORMAT_APPLY" val="0"/>
</p:tagLst>
</file>

<file path=ppt/tags/tag123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3_1"/>
  <p:tag name="KSO_WM_UNIT_ID" val="diagram20232402_2*l_h_f*1_3_1"/>
  <p:tag name="KSO_WM_TEMPLATE_CATEGORY" val="diagram"/>
  <p:tag name="KSO_WM_TEMPLATE_INDEX" val="20232402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DIAGRAM_GROUP_CODE" val="l1-1"/>
  <p:tag name="KSO_WM_DIAGRAM_MAX_ITEMCNT" val="4"/>
  <p:tag name="KSO_WM_DIAGRAM_MIN_ITEMCNT" val="2"/>
  <p:tag name="KSO_WM_DIAGRAM_VIRTUALLY_FRAME" val="{&quot;height&quot;:369.0878601074219,&quot;width&quot;:850.5955200195312}"/>
  <p:tag name="KSO_WM_DIAGRAM_COLOR_MATCH_VALUE" val="{&quot;shape&quot;:{&quot;fill&quot;:{&quot;solid&quot;:{&quot;brightness&quot;:0,&quot;colorType&quot;:1,&quot;foreColorIndex&quot;:5,&quot;transparency&quot;:0.30000001192092896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UNIT_PRESET_TEXT" val="单击添加文本具体内容简明扼要地阐述观点"/>
  <p:tag name="KSO_WM_UNIT_FILL_TYPE" val="1"/>
  <p:tag name="KSO_WM_UNIT_FILL_FORE_SCHEMECOLOR_INDEX" val="5"/>
  <p:tag name="KSO_WM_UNIT_FILL_FORE_SCHEMECOLOR_INDEX_BRIGHTNESS" val="0"/>
  <p:tag name="KSO_WM_UNIT_TEXT_LAYER_COUNT" val="1"/>
  <p:tag name="KSO_WM_UNIT_USESOURCEFORMAT_APPLY" val="0"/>
</p:tagLst>
</file>

<file path=ppt/tags/tag1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ISCONTENTSTITLE" val="0"/>
  <p:tag name="KSO_WM_UNIT_NOCLEAR" val="0"/>
  <p:tag name="KSO_WM_UNIT_VALUE" val="9"/>
  <p:tag name="KSO_WM_UNIT_TYPE" val="a"/>
  <p:tag name="KSO_WM_UNIT_INDEX" val="1"/>
  <p:tag name="KSO_WM_UNIT_PRESET_TEXT" val="单击此处添加标题"/>
  <p:tag name="KSO_WM_TEMPLATE_CATEGORY" val="custom"/>
  <p:tag name="KSO_WM_TEMPLATE_INDEX" val="20205396"/>
  <p:tag name="KSO_WM_UNIT_ID" val="custom20205396_7*a*1"/>
  <p:tag name="KSO_WM_UNIT_ISNUMDGMTITLE" val="0"/>
</p:tagLst>
</file>

<file path=ppt/tags/tag1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ISCONTENTSTITLE" val="0"/>
  <p:tag name="KSO_WM_UNIT_NOCLEAR" val="0"/>
  <p:tag name="KSO_WM_UNIT_VALUE" val="50"/>
  <p:tag name="KSO_WM_UNIT_TYPE" val="b"/>
  <p:tag name="KSO_WM_UNIT_INDEX" val="1"/>
  <p:tag name="KSO_WM_UNIT_PRESET_TEXT" val="单击此处添加副标题内容"/>
  <p:tag name="KSO_WM_TEMPLATE_CATEGORY" val="custom"/>
  <p:tag name="KSO_WM_TEMPLATE_INDEX" val="20205396"/>
  <p:tag name="KSO_WM_UNIT_ID" val="custom20205396_7*b*1"/>
  <p:tag name="KSO_WM_UNIT_ISNUMDGMTITLE" val="0"/>
</p:tagLst>
</file>

<file path=ppt/tags/tag126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  <p:tag name="RESOURCE_RECORD_KEY" val="{&quot;13&quot;:[19965465,19951196,19971666,20481688,4705195,20482077],&quot;65&quot;:[20205081]}"/>
</p:tagLst>
</file>

<file path=ppt/tags/tag127.xml><?xml version="1.0" encoding="utf-8"?>
<p:tagLst xmlns:p="http://schemas.openxmlformats.org/presentationml/2006/main">
  <p:tag name="KSO_WM_DIAGRAM_VIRTUALLY_FRAME" val="{&quot;height&quot;:108.15,&quot;left&quot;:86.62503937007874,&quot;top&quot;:133.85,&quot;width&quot;:786.75}"/>
</p:tagLst>
</file>

<file path=ppt/tags/tag128.xml><?xml version="1.0" encoding="utf-8"?>
<p:tagLst xmlns:p="http://schemas.openxmlformats.org/presentationml/2006/main">
  <p:tag name="KSO_WM_DIAGRAM_VIRTUALLY_FRAME" val="{&quot;height&quot;:108.15,&quot;left&quot;:86.62503937007874,&quot;top&quot;:133.85,&quot;width&quot;:786.75}"/>
</p:tagLst>
</file>

<file path=ppt/tags/tag129.xml><?xml version="1.0" encoding="utf-8"?>
<p:tagLst xmlns:p="http://schemas.openxmlformats.org/presentationml/2006/main">
  <p:tag name="KSO_WM_DIAGRAM_VIRTUALLY_FRAME" val="{&quot;height&quot;:108.15,&quot;left&quot;:86.62503937007874,&quot;top&quot;:133.85,&quot;width&quot;:786.75}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0.xml><?xml version="1.0" encoding="utf-8"?>
<p:tagLst xmlns:p="http://schemas.openxmlformats.org/presentationml/2006/main">
  <p:tag name="KSO_WM_DIAGRAM_VIRTUALLY_FRAME" val="{&quot;height&quot;:108.15,&quot;left&quot;:86.62503937007874,&quot;top&quot;:133.85,&quot;width&quot;:786.75}"/>
</p:tagLst>
</file>

<file path=ppt/tags/tag131.xml><?xml version="1.0" encoding="utf-8"?>
<p:tagLst xmlns:p="http://schemas.openxmlformats.org/presentationml/2006/main">
  <p:tag name="KSO_WM_DIAGRAM_VIRTUALLY_FRAME" val="{&quot;height&quot;:108.15,&quot;left&quot;:86.62503937007874,&quot;top&quot;:133.85,&quot;width&quot;:786.75}"/>
</p:tagLst>
</file>

<file path=ppt/tags/tag132.xml><?xml version="1.0" encoding="utf-8"?>
<p:tagLst xmlns:p="http://schemas.openxmlformats.org/presentationml/2006/main">
  <p:tag name="KSO_WM_DIAGRAM_VIRTUALLY_FRAME" val="{&quot;height&quot;:108.15,&quot;left&quot;:86.62503937007874,&quot;top&quot;:133.85,&quot;width&quot;:786.75}"/>
</p:tagLst>
</file>

<file path=ppt/tags/tag133.xml><?xml version="1.0" encoding="utf-8"?>
<p:tagLst xmlns:p="http://schemas.openxmlformats.org/presentationml/2006/main">
  <p:tag name="KSO_WM_DIAGRAM_VIRTUALLY_FRAME" val="{&quot;height&quot;:108.15,&quot;left&quot;:86.62503937007874,&quot;top&quot;:133.85,&quot;width&quot;:786.75}"/>
</p:tagLst>
</file>

<file path=ppt/tags/tag134.xml><?xml version="1.0" encoding="utf-8"?>
<p:tagLst xmlns:p="http://schemas.openxmlformats.org/presentationml/2006/main">
  <p:tag name="KSO_WM_DIAGRAM_VIRTUALLY_FRAME" val="{&quot;height&quot;:108.15,&quot;left&quot;:86.62503937007874,&quot;top&quot;:133.85,&quot;width&quot;:786.75}"/>
</p:tagLst>
</file>

<file path=ppt/tags/tag135.xml><?xml version="1.0" encoding="utf-8"?>
<p:tagLst xmlns:p="http://schemas.openxmlformats.org/presentationml/2006/main">
  <p:tag name="KSO_WM_DIAGRAM_VIRTUALLY_FRAME" val="{&quot;height&quot;:108.15,&quot;left&quot;:86.62503937007874,&quot;top&quot;:133.85,&quot;width&quot;:786.75}"/>
</p:tagLst>
</file>

<file path=ppt/tags/tag136.xml><?xml version="1.0" encoding="utf-8"?>
<p:tagLst xmlns:p="http://schemas.openxmlformats.org/presentationml/2006/main">
  <p:tag name="KSO_WM_DIAGRAM_VIRTUALLY_FRAME" val="{&quot;height&quot;:108.15,&quot;left&quot;:86.62503937007874,&quot;top&quot;:133.85,&quot;width&quot;:786.75}"/>
</p:tagLst>
</file>

<file path=ppt/tags/tag137.xml><?xml version="1.0" encoding="utf-8"?>
<p:tagLst xmlns:p="http://schemas.openxmlformats.org/presentationml/2006/main">
  <p:tag name="KSO_WM_DIAGRAM_VIRTUALLY_FRAME" val="{&quot;height&quot;:108.15,&quot;left&quot;:86.62503937007874,&quot;top&quot;:133.85,&quot;width&quot;:786.75}"/>
</p:tagLst>
</file>

<file path=ppt/tags/tag138.xml><?xml version="1.0" encoding="utf-8"?>
<p:tagLst xmlns:p="http://schemas.openxmlformats.org/presentationml/2006/main">
  <p:tag name="KSO_WM_DIAGRAM_VIRTUALLY_FRAME" val="{&quot;height&quot;:108.15,&quot;left&quot;:86.62503937007874,&quot;top&quot;:133.85,&quot;width&quot;:786.75}"/>
</p:tagLst>
</file>

<file path=ppt/tags/tag139.xml><?xml version="1.0" encoding="utf-8"?>
<p:tagLst xmlns:p="http://schemas.openxmlformats.org/presentationml/2006/main">
  <p:tag name="KSO_WM_DIAGRAM_VIRTUALLY_FRAME" val="{&quot;height&quot;:108.15,&quot;left&quot;:86.62503937007874,&quot;top&quot;:133.85,&quot;width&quot;:786.75}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0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  <p:tag name="RESOURCE_RECORD_KEY" val="{&quot;13&quot;:[19971666,19965465,19951196],&quot;65&quot;:[20205081]}"/>
</p:tagLst>
</file>

<file path=ppt/tags/tag141.xml><?xml version="1.0" encoding="utf-8"?>
<p:tagLst xmlns:p="http://schemas.openxmlformats.org/presentationml/2006/main">
  <p:tag name="RESOURCE_RECORD_KEY" val="{&quot;13&quot;:[19965465,19951196,19971666,20481688,4705195,20482077],&quot;65&quot;:[20230990]}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  <p:tag name="RESOURCE_RECORD_KEY" val="{&quot;13&quot;:[19971666,19965465,19951196],&quot;65&quot;:[20205081]}"/>
</p:tagLst>
</file>

<file path=ppt/tags/tag64.xml><?xml version="1.0" encoding="utf-8"?>
<p:tagLst xmlns:p="http://schemas.openxmlformats.org/presentationml/2006/main">
  <p:tag name="KSO_WM_UNIT_TYPE" val="l_h_i"/>
  <p:tag name="KSO_WM_UNIT_INDEX" val="1_1_1"/>
  <p:tag name="KSO_WM_TAG_VERSION" val="3.0"/>
  <p:tag name="KSO_WM_DIAGRAM_VERSION" val="3"/>
  <p:tag name="KSO_WM_DIAGRAM_GROUP_CODE" val="l1-1"/>
  <p:tag name="KSO_WM_DIAGRAM_COLOR_TRICK" val="1"/>
  <p:tag name="KSO_WM_DIAGRAM_COLOR_TEXT_CAN_REMOVE" val="n"/>
  <p:tag name="KSO_WM_UNIT_ID" val="custom20236796_4*l_h_i*1_1_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_1_1"/>
  <p:tag name="KSO_WM_TEMPLATE_INDEX" val="20236796"/>
  <p:tag name="KSO_WM_TEMPLATE_CATEGORY" val="custom"/>
  <p:tag name="KSO_WM_DIAGRAM_MAX_ITEMCNT" val="6"/>
  <p:tag name="KSO_WM_DIAGRAM_MIN_ITEMCNT" val="2"/>
  <p:tag name="KSO_WM_DIAGRAM_VIRTUALLY_FRAME" val="{&quot;height&quot;:304.75,&quot;left&quot;:43,&quot;top&quot;:170.1,&quot;width&quot;:870.85}"/>
  <p:tag name="KSO_WM_DIAGRAM_COLOR_MATCH_VALUE" val="{&quot;shape&quot;:{&quot;fill&quot;:{&quot;solid&quot;:{&quot;brightness&quot;:0,&quot;colorType&quot;:2,&quot;rgb&quot;:&quot;#ffffff&quot;,&quot;transparency&quot;:0},&quot;type&quot;:1},&quot;glow&quot;:{&quot;colorType&quot;:0},&quot;line&quot;:{&quot;solidLine&quot;:{&quot;brightness&quot;:0.800000011920929,&quot;colorType&quot;:1,&quot;foreColorIndex&quot;:5,&quot;transparency&quot;:0},&quot;type&quot;:1},&quot;shadow&quot;:{&quot;brightness&quot;:0,&quot;colorType&quot;:1,&quot;foreColorIndex&quot;:5,&quot;transparency&quot;:0.800000011920929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LINE_FORE_SCHEMECOLOR_INDEX" val="5"/>
  <p:tag name="KSO_WM_UNIT_LINE_FILL_TYPE" val="2"/>
  <p:tag name="KSO_WM_UNIT_SHADOW_SCHEMECOLOR_INDEX" val="5"/>
  <p:tag name="KSO_WM_UNIT_TEXT_FILL_FORE_SCHEMECOLOR_INDEX" val="13"/>
  <p:tag name="KSO_WM_UNIT_TEXT_FILL_TYPE" val="1"/>
  <p:tag name="KSO_WM_UNIT_USESOURCEFORMAT_APPLY" val="1"/>
</p:tagLst>
</file>

<file path=ppt/tags/tag65.xml><?xml version="1.0" encoding="utf-8"?>
<p:tagLst xmlns:p="http://schemas.openxmlformats.org/presentationml/2006/main">
  <p:tag name="KSO_WM_UNIT_TYPE" val="l_h_i"/>
  <p:tag name="KSO_WM_UNIT_SUBTYPE" val="d"/>
  <p:tag name="KSO_WM_UNIT_INDEX" val="1_1_3"/>
  <p:tag name="KSO_WM_TAG_VERSION" val="3.0"/>
  <p:tag name="KSO_WM_DIAGRAM_VERSION" val="3"/>
  <p:tag name="KSO_WM_DIAGRAM_GROUP_CODE" val="l1-1"/>
  <p:tag name="KSO_WM_DIAGRAM_COLOR_TRICK" val="1"/>
  <p:tag name="KSO_WM_DIAGRAM_COLOR_TEXT_CAN_REMOVE" val="n"/>
  <p:tag name="KSO_WM_UNIT_ID" val="custom20236796_4*l_h_i*1_1_3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_1_1"/>
  <p:tag name="KSO_WM_TEMPLATE_INDEX" val="20236796"/>
  <p:tag name="KSO_WM_TEMPLATE_CATEGORY" val="custom"/>
  <p:tag name="KSO_WM_DIAGRAM_MAX_ITEMCNT" val="6"/>
  <p:tag name="KSO_WM_DIAGRAM_MIN_ITEMCNT" val="2"/>
  <p:tag name="KSO_WM_DIAGRAM_VIRTUALLY_FRAME" val="{&quot;height&quot;:304.75,&quot;left&quot;:43,&quot;top&quot;:170.1,&quot;width&quot;:870.85}"/>
  <p:tag name="KSO_WM_DIAGRAM_COLOR_MATCH_VALUE" val="{&quot;shape&quot;:{&quot;fill&quot;:{&quot;gradient&quot;:[{&quot;brightness&quot;:0.800000011920929,&quot;colorType&quot;:1,&quot;foreColorIndex&quot;:5,&quot;pos&quot;:0.5699999928474426,&quot;transparency&quot;:1},{&quot;brightness&quot;:0.800000011920929,&quot;colorType&quot;:1,&quot;foreColorIndex&quot;:5,&quot;pos&quot;:0.03418999910354614,&quot;transparency&quot;:0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FORE_SCHEMECOLOR_INDEX" val="5"/>
  <p:tag name="KSO_WM_UNIT_TEXT_FILL_FORE_SCHEMECOLOR_INDEX" val="5"/>
  <p:tag name="KSO_WM_UNIT_TEXT_FILL_TYPE" val="1"/>
  <p:tag name="KSO_WM_UNIT_USESOURCEFORMAT_APPLY" val="1"/>
</p:tagLst>
</file>

<file path=ppt/tags/tag66.xml><?xml version="1.0" encoding="utf-8"?>
<p:tagLst xmlns:p="http://schemas.openxmlformats.org/presentationml/2006/main">
  <p:tag name="KSO_WM_UNIT_TYPE" val="l_h_f"/>
  <p:tag name="KSO_WM_UNIT_INDEX" val="1_1_1"/>
  <p:tag name="KSO_WM_TAG_VERSION" val="3.0"/>
  <p:tag name="KSO_WM_DIAGRAM_VERSION" val="3"/>
  <p:tag name="KSO_WM_DIAGRAM_GROUP_CODE" val="l1-1"/>
  <p:tag name="KSO_WM_DIAGRAM_COLOR_TRICK" val="1"/>
  <p:tag name="KSO_WM_DIAGRAM_COLOR_TEXT_CAN_REMOVE" val="n"/>
  <p:tag name="KSO_WM_UNIT_ID" val="custom20236796_4*l_h_f*1_1_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_1_1"/>
  <p:tag name="KSO_WM_TEMPLATE_INDEX" val="20236796"/>
  <p:tag name="KSO_WM_TEMPLATE_CATEGORY" val="custom"/>
  <p:tag name="KSO_WM_UNIT_SUBTYPE" val="a"/>
  <p:tag name="KSO_WM_UNIT_TEXT_TYPE" val="1"/>
  <p:tag name="KSO_WM_UNIT_PRESET_TEXT" val="单击添加&#10;目录项标题"/>
  <p:tag name="KSO_WM_DIAGRAM_MAX_ITEMCNT" val="6"/>
  <p:tag name="KSO_WM_DIAGRAM_MIN_ITEMCNT" val="2"/>
  <p:tag name="KSO_WM_DIAGRAM_VIRTUALLY_FRAME" val="{&quot;height&quot;:304.75,&quot;left&quot;:43,&quot;top&quot;:170.1,&quot;width&quot;:870.8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55340b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USESOURCEFORMAT_APPLY" val="1"/>
</p:tagLst>
</file>

<file path=ppt/tags/tag67.xml><?xml version="1.0" encoding="utf-8"?>
<p:tagLst xmlns:p="http://schemas.openxmlformats.org/presentationml/2006/main">
  <p:tag name="KSO_WM_DIAGRAM_VIRTUALLY_FRAME" val="{&quot;height&quot;:86.05,&quot;left&quot;:71.1,&quot;top&quot;:369.95,&quot;width&quot;:795.6}"/>
</p:tagLst>
</file>

<file path=ppt/tags/tag68.xml><?xml version="1.0" encoding="utf-8"?>
<p:tagLst xmlns:p="http://schemas.openxmlformats.org/presentationml/2006/main">
  <p:tag name="KSO_WM_UNIT_TYPE" val="l_h_i"/>
  <p:tag name="KSO_WM_UNIT_INDEX" val="1_1_1"/>
  <p:tag name="KSO_WM_TAG_VERSION" val="3.0"/>
  <p:tag name="KSO_WM_DIAGRAM_VERSION" val="3"/>
  <p:tag name="KSO_WM_DIAGRAM_GROUP_CODE" val="l1-1"/>
  <p:tag name="KSO_WM_DIAGRAM_COLOR_TRICK" val="1"/>
  <p:tag name="KSO_WM_DIAGRAM_COLOR_TEXT_CAN_REMOVE" val="n"/>
  <p:tag name="KSO_WM_UNIT_ID" val="custom20236796_4*l_h_i*1_1_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_1_1"/>
  <p:tag name="KSO_WM_TEMPLATE_INDEX" val="20236796"/>
  <p:tag name="KSO_WM_TEMPLATE_CATEGORY" val="custom"/>
  <p:tag name="KSO_WM_DIAGRAM_MAX_ITEMCNT" val="6"/>
  <p:tag name="KSO_WM_DIAGRAM_MIN_ITEMCNT" val="2"/>
  <p:tag name="KSO_WM_DIAGRAM_VIRTUALLY_FRAME" val="{&quot;height&quot;:304.75,&quot;left&quot;:43,&quot;top&quot;:170.1,&quot;width&quot;:870.85}"/>
  <p:tag name="KSO_WM_DIAGRAM_COLOR_MATCH_VALUE" val="{&quot;shape&quot;:{&quot;fill&quot;:{&quot;solid&quot;:{&quot;brightness&quot;:0,&quot;colorType&quot;:2,&quot;rgb&quot;:&quot;#ffffff&quot;,&quot;transparency&quot;:0},&quot;type&quot;:1},&quot;glow&quot;:{&quot;colorType&quot;:0},&quot;line&quot;:{&quot;solidLine&quot;:{&quot;brightness&quot;:0.800000011920929,&quot;colorType&quot;:1,&quot;foreColorIndex&quot;:5,&quot;transparency&quot;:0},&quot;type&quot;:1},&quot;shadow&quot;:{&quot;brightness&quot;:0,&quot;colorType&quot;:1,&quot;foreColorIndex&quot;:5,&quot;transparency&quot;:0.800000011920929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LINE_FORE_SCHEMECOLOR_INDEX" val="5"/>
  <p:tag name="KSO_WM_UNIT_LINE_FILL_TYPE" val="2"/>
  <p:tag name="KSO_WM_UNIT_SHADOW_SCHEMECOLOR_INDEX" val="5"/>
  <p:tag name="KSO_WM_UNIT_TEXT_FILL_FORE_SCHEMECOLOR_INDEX" val="13"/>
  <p:tag name="KSO_WM_UNIT_TEXT_FILL_TYPE" val="1"/>
  <p:tag name="KSO_WM_UNIT_USESOURCEFORMAT_APPLY" val="1"/>
</p:tagLst>
</file>

<file path=ppt/tags/tag69.xml><?xml version="1.0" encoding="utf-8"?>
<p:tagLst xmlns:p="http://schemas.openxmlformats.org/presentationml/2006/main">
  <p:tag name="KSO_WM_UNIT_TYPE" val="l_h_i"/>
  <p:tag name="KSO_WM_UNIT_SUBTYPE" val="d"/>
  <p:tag name="KSO_WM_UNIT_INDEX" val="1_1_3"/>
  <p:tag name="KSO_WM_TAG_VERSION" val="3.0"/>
  <p:tag name="KSO_WM_DIAGRAM_VERSION" val="3"/>
  <p:tag name="KSO_WM_DIAGRAM_GROUP_CODE" val="l1-1"/>
  <p:tag name="KSO_WM_DIAGRAM_COLOR_TRICK" val="1"/>
  <p:tag name="KSO_WM_DIAGRAM_COLOR_TEXT_CAN_REMOVE" val="n"/>
  <p:tag name="KSO_WM_UNIT_ID" val="custom20236796_4*l_h_i*1_1_3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_1_1"/>
  <p:tag name="KSO_WM_TEMPLATE_INDEX" val="20236796"/>
  <p:tag name="KSO_WM_TEMPLATE_CATEGORY" val="custom"/>
  <p:tag name="KSO_WM_DIAGRAM_MAX_ITEMCNT" val="6"/>
  <p:tag name="KSO_WM_DIAGRAM_MIN_ITEMCNT" val="2"/>
  <p:tag name="KSO_WM_DIAGRAM_VIRTUALLY_FRAME" val="{&quot;height&quot;:304.75,&quot;left&quot;:43,&quot;top&quot;:170.1,&quot;width&quot;:870.85}"/>
  <p:tag name="KSO_WM_DIAGRAM_COLOR_MATCH_VALUE" val="{&quot;shape&quot;:{&quot;fill&quot;:{&quot;gradient&quot;:[{&quot;brightness&quot;:0.800000011920929,&quot;colorType&quot;:1,&quot;foreColorIndex&quot;:5,&quot;pos&quot;:0.5699999928474426,&quot;transparency&quot;:1},{&quot;brightness&quot;:0.800000011920929,&quot;colorType&quot;:1,&quot;foreColorIndex&quot;:5,&quot;pos&quot;:0.03418999910354614,&quot;transparency&quot;:0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FORE_SCHEMECOLOR_INDEX" val="5"/>
  <p:tag name="KSO_WM_UNIT_TEXT_FILL_FORE_SCHEMECOLOR_INDEX" val="5"/>
  <p:tag name="KSO_WM_UNIT_TEXT_FILL_TYPE" val="1"/>
  <p:tag name="KSO_WM_UNIT_USESOURCEFORMAT_APPLY" val="1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UNIT_TYPE" val="l_h_f"/>
  <p:tag name="KSO_WM_UNIT_INDEX" val="1_1_1"/>
  <p:tag name="KSO_WM_TAG_VERSION" val="3.0"/>
  <p:tag name="KSO_WM_DIAGRAM_VERSION" val="3"/>
  <p:tag name="KSO_WM_DIAGRAM_GROUP_CODE" val="l1-1"/>
  <p:tag name="KSO_WM_DIAGRAM_COLOR_TRICK" val="1"/>
  <p:tag name="KSO_WM_DIAGRAM_COLOR_TEXT_CAN_REMOVE" val="n"/>
  <p:tag name="KSO_WM_UNIT_ID" val="custom20236796_4*l_h_f*1_1_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_1_1"/>
  <p:tag name="KSO_WM_TEMPLATE_INDEX" val="20236796"/>
  <p:tag name="KSO_WM_TEMPLATE_CATEGORY" val="custom"/>
  <p:tag name="KSO_WM_UNIT_SUBTYPE" val="a"/>
  <p:tag name="KSO_WM_UNIT_TEXT_TYPE" val="1"/>
  <p:tag name="KSO_WM_UNIT_PRESET_TEXT" val="单击添加&#10;目录项标题"/>
  <p:tag name="KSO_WM_DIAGRAM_MAX_ITEMCNT" val="6"/>
  <p:tag name="KSO_WM_DIAGRAM_MIN_ITEMCNT" val="2"/>
  <p:tag name="KSO_WM_DIAGRAM_VIRTUALLY_FRAME" val="{&quot;height&quot;:304.75,&quot;left&quot;:43,&quot;top&quot;:170.1,&quot;width&quot;:870.8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55340b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USESOURCEFORMAT_APPLY" val="1"/>
</p:tagLst>
</file>

<file path=ppt/tags/tag71.xml><?xml version="1.0" encoding="utf-8"?>
<p:tagLst xmlns:p="http://schemas.openxmlformats.org/presentationml/2006/main">
  <p:tag name="KSO_WM_UNIT_TYPE" val="l_h_i"/>
  <p:tag name="KSO_WM_UNIT_INDEX" val="1_1_2"/>
  <p:tag name="KSO_WM_TAG_VERSION" val="3.0"/>
  <p:tag name="KSO_WM_DIAGRAM_VERSION" val="3"/>
  <p:tag name="KSO_WM_DIAGRAM_GROUP_CODE" val="l1-1"/>
  <p:tag name="KSO_WM_DIAGRAM_COLOR_TRICK" val="1"/>
  <p:tag name="KSO_WM_DIAGRAM_COLOR_TEXT_CAN_REMOVE" val="n"/>
  <p:tag name="KSO_WM_UNIT_ID" val="custom20236796_4*l_h_i*1_1_2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_1_1"/>
  <p:tag name="KSO_WM_TEMPLATE_INDEX" val="20236796"/>
  <p:tag name="KSO_WM_TEMPLATE_CATEGORY" val="custom"/>
  <p:tag name="KSO_WM_DIAGRAM_MAX_ITEMCNT" val="6"/>
  <p:tag name="KSO_WM_DIAGRAM_MIN_ITEMCNT" val="2"/>
  <p:tag name="KSO_WM_DIAGRAM_VIRTUALLY_FRAME" val="{&quot;height&quot;:304.75,&quot;left&quot;:43,&quot;top&quot;:170.1,&quot;width&quot;:870.85}"/>
  <p:tag name="KSO_WM_DIAGRAM_COLOR_MATCH_VALUE" val="{&quot;shape&quot;:{&quot;fill&quot;:{&quot;type&quot;:0},&quot;glow&quot;:{&quot;colorType&quot;:0},&quot;line&quot;:{&quot;solidLine&quot;:{&quot;brightness&quot;:0,&quot;colorType&quot;:1,&quot;foreColorIndex&quot;:5,&quot;transparency&quot;:0.800000011920929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LINE_FORE_SCHEMECOLOR_INDEX" val="5"/>
  <p:tag name="KSO_WM_UNIT_LINE_FILL_TYPE" val="2"/>
  <p:tag name="KSO_WM_UNIT_USESOURCEFORMAT_APPLY" val="1"/>
</p:tagLst>
</file>

<file path=ppt/tags/tag72.xml><?xml version="1.0" encoding="utf-8"?>
<p:tagLst xmlns:p="http://schemas.openxmlformats.org/presentationml/2006/main">
  <p:tag name="KSO_WM_UNIT_TYPE" val="l_h_i"/>
  <p:tag name="KSO_WM_UNIT_INDEX" val="1_1_1"/>
  <p:tag name="KSO_WM_TAG_VERSION" val="3.0"/>
  <p:tag name="KSO_WM_DIAGRAM_VERSION" val="3"/>
  <p:tag name="KSO_WM_DIAGRAM_GROUP_CODE" val="l1-1"/>
  <p:tag name="KSO_WM_DIAGRAM_COLOR_TRICK" val="1"/>
  <p:tag name="KSO_WM_DIAGRAM_COLOR_TEXT_CAN_REMOVE" val="n"/>
  <p:tag name="KSO_WM_UNIT_ID" val="custom20236796_4*l_h_i*1_1_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_1_1"/>
  <p:tag name="KSO_WM_TEMPLATE_INDEX" val="20236796"/>
  <p:tag name="KSO_WM_TEMPLATE_CATEGORY" val="custom"/>
  <p:tag name="KSO_WM_DIAGRAM_MAX_ITEMCNT" val="6"/>
  <p:tag name="KSO_WM_DIAGRAM_MIN_ITEMCNT" val="2"/>
  <p:tag name="KSO_WM_DIAGRAM_VIRTUALLY_FRAME" val="{&quot;height&quot;:304.75,&quot;left&quot;:43,&quot;top&quot;:170.1,&quot;width&quot;:870.85}"/>
  <p:tag name="KSO_WM_DIAGRAM_COLOR_MATCH_VALUE" val="{&quot;shape&quot;:{&quot;fill&quot;:{&quot;solid&quot;:{&quot;brightness&quot;:0,&quot;colorType&quot;:2,&quot;rgb&quot;:&quot;#ffffff&quot;,&quot;transparency&quot;:0},&quot;type&quot;:1},&quot;glow&quot;:{&quot;colorType&quot;:0},&quot;line&quot;:{&quot;solidLine&quot;:{&quot;brightness&quot;:0.800000011920929,&quot;colorType&quot;:1,&quot;foreColorIndex&quot;:5,&quot;transparency&quot;:0},&quot;type&quot;:1},&quot;shadow&quot;:{&quot;brightness&quot;:0,&quot;colorType&quot;:1,&quot;foreColorIndex&quot;:5,&quot;transparency&quot;:0.800000011920929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LINE_FORE_SCHEMECOLOR_INDEX" val="5"/>
  <p:tag name="KSO_WM_UNIT_LINE_FILL_TYPE" val="2"/>
  <p:tag name="KSO_WM_UNIT_SHADOW_SCHEMECOLOR_INDEX" val="5"/>
  <p:tag name="KSO_WM_UNIT_TEXT_FILL_FORE_SCHEMECOLOR_INDEX" val="13"/>
  <p:tag name="KSO_WM_UNIT_TEXT_FILL_TYPE" val="1"/>
  <p:tag name="KSO_WM_UNIT_USESOURCEFORMAT_APPLY" val="1"/>
</p:tagLst>
</file>

<file path=ppt/tags/tag73.xml><?xml version="1.0" encoding="utf-8"?>
<p:tagLst xmlns:p="http://schemas.openxmlformats.org/presentationml/2006/main">
  <p:tag name="KSO_WM_UNIT_TYPE" val="l_h_i"/>
  <p:tag name="KSO_WM_UNIT_SUBTYPE" val="d"/>
  <p:tag name="KSO_WM_UNIT_INDEX" val="1_1_3"/>
  <p:tag name="KSO_WM_TAG_VERSION" val="3.0"/>
  <p:tag name="KSO_WM_DIAGRAM_VERSION" val="3"/>
  <p:tag name="KSO_WM_DIAGRAM_GROUP_CODE" val="l1-1"/>
  <p:tag name="KSO_WM_DIAGRAM_COLOR_TRICK" val="1"/>
  <p:tag name="KSO_WM_DIAGRAM_COLOR_TEXT_CAN_REMOVE" val="n"/>
  <p:tag name="KSO_WM_UNIT_ID" val="custom20236796_4*l_h_i*1_1_3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_1_1"/>
  <p:tag name="KSO_WM_TEMPLATE_INDEX" val="20236796"/>
  <p:tag name="KSO_WM_TEMPLATE_CATEGORY" val="custom"/>
  <p:tag name="KSO_WM_DIAGRAM_MAX_ITEMCNT" val="6"/>
  <p:tag name="KSO_WM_DIAGRAM_MIN_ITEMCNT" val="2"/>
  <p:tag name="KSO_WM_DIAGRAM_VIRTUALLY_FRAME" val="{&quot;height&quot;:304.75,&quot;left&quot;:43,&quot;top&quot;:170.1,&quot;width&quot;:870.85}"/>
  <p:tag name="KSO_WM_DIAGRAM_COLOR_MATCH_VALUE" val="{&quot;shape&quot;:{&quot;fill&quot;:{&quot;gradient&quot;:[{&quot;brightness&quot;:0.800000011920929,&quot;colorType&quot;:1,&quot;foreColorIndex&quot;:5,&quot;pos&quot;:0.5699999928474426,&quot;transparency&quot;:1},{&quot;brightness&quot;:0.800000011920929,&quot;colorType&quot;:1,&quot;foreColorIndex&quot;:5,&quot;pos&quot;:0.03418999910354614,&quot;transparency&quot;:0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FORE_SCHEMECOLOR_INDEX" val="5"/>
  <p:tag name="KSO_WM_UNIT_TEXT_FILL_FORE_SCHEMECOLOR_INDEX" val="5"/>
  <p:tag name="KSO_WM_UNIT_TEXT_FILL_TYPE" val="1"/>
  <p:tag name="KSO_WM_UNIT_USESOURCEFORMAT_APPLY" val="1"/>
</p:tagLst>
</file>

<file path=ppt/tags/tag74.xml><?xml version="1.0" encoding="utf-8"?>
<p:tagLst xmlns:p="http://schemas.openxmlformats.org/presentationml/2006/main">
  <p:tag name="KSO_WM_UNIT_TYPE" val="l_h_f"/>
  <p:tag name="KSO_WM_UNIT_INDEX" val="1_1_1"/>
  <p:tag name="KSO_WM_TAG_VERSION" val="3.0"/>
  <p:tag name="KSO_WM_DIAGRAM_VERSION" val="3"/>
  <p:tag name="KSO_WM_DIAGRAM_GROUP_CODE" val="l1-1"/>
  <p:tag name="KSO_WM_DIAGRAM_COLOR_TRICK" val="1"/>
  <p:tag name="KSO_WM_DIAGRAM_COLOR_TEXT_CAN_REMOVE" val="n"/>
  <p:tag name="KSO_WM_UNIT_ID" val="custom20236796_4*l_h_f*1_1_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_1_1"/>
  <p:tag name="KSO_WM_TEMPLATE_INDEX" val="20236796"/>
  <p:tag name="KSO_WM_TEMPLATE_CATEGORY" val="custom"/>
  <p:tag name="KSO_WM_UNIT_SUBTYPE" val="a"/>
  <p:tag name="KSO_WM_UNIT_TEXT_TYPE" val="1"/>
  <p:tag name="KSO_WM_UNIT_PRESET_TEXT" val="单击添加&#10;目录项标题"/>
  <p:tag name="KSO_WM_DIAGRAM_MAX_ITEMCNT" val="6"/>
  <p:tag name="KSO_WM_DIAGRAM_MIN_ITEMCNT" val="2"/>
  <p:tag name="KSO_WM_DIAGRAM_VIRTUALLY_FRAME" val="{&quot;height&quot;:304.75,&quot;left&quot;:43,&quot;top&quot;:170.1,&quot;width&quot;:870.8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55340b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USESOURCEFORMAT_APPLY" val="1"/>
</p:tagLst>
</file>

<file path=ppt/tags/tag75.xml><?xml version="1.0" encoding="utf-8"?>
<p:tagLst xmlns:p="http://schemas.openxmlformats.org/presentationml/2006/main">
  <p:tag name="KSO_WM_UNIT_TYPE" val="l_h_i"/>
  <p:tag name="KSO_WM_UNIT_INDEX" val="1_1_2"/>
  <p:tag name="KSO_WM_TAG_VERSION" val="3.0"/>
  <p:tag name="KSO_WM_DIAGRAM_VERSION" val="3"/>
  <p:tag name="KSO_WM_DIAGRAM_GROUP_CODE" val="l1-1"/>
  <p:tag name="KSO_WM_DIAGRAM_COLOR_TRICK" val="1"/>
  <p:tag name="KSO_WM_DIAGRAM_COLOR_TEXT_CAN_REMOVE" val="n"/>
  <p:tag name="KSO_WM_UNIT_ID" val="custom20236796_4*l_h_i*1_1_2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_1_1"/>
  <p:tag name="KSO_WM_TEMPLATE_INDEX" val="20236796"/>
  <p:tag name="KSO_WM_TEMPLATE_CATEGORY" val="custom"/>
  <p:tag name="KSO_WM_DIAGRAM_MAX_ITEMCNT" val="6"/>
  <p:tag name="KSO_WM_DIAGRAM_MIN_ITEMCNT" val="2"/>
  <p:tag name="KSO_WM_DIAGRAM_VIRTUALLY_FRAME" val="{&quot;height&quot;:304.75,&quot;left&quot;:43,&quot;top&quot;:170.1,&quot;width&quot;:870.85}"/>
  <p:tag name="KSO_WM_DIAGRAM_COLOR_MATCH_VALUE" val="{&quot;shape&quot;:{&quot;fill&quot;:{&quot;type&quot;:0},&quot;glow&quot;:{&quot;colorType&quot;:0},&quot;line&quot;:{&quot;solidLine&quot;:{&quot;brightness&quot;:0,&quot;colorType&quot;:1,&quot;foreColorIndex&quot;:5,&quot;transparency&quot;:0.800000011920929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LINE_FORE_SCHEMECOLOR_INDEX" val="5"/>
  <p:tag name="KSO_WM_UNIT_LINE_FILL_TYPE" val="2"/>
  <p:tag name="KSO_WM_UNIT_USESOURCEFORMAT_APPLY" val="1"/>
</p:tagLst>
</file>

<file path=ppt/tags/tag76.xml><?xml version="1.0" encoding="utf-8"?>
<p:tagLst xmlns:p="http://schemas.openxmlformats.org/presentationml/2006/main">
  <p:tag name="KSO_WM_UNIT_TYPE" val="l_h_i"/>
  <p:tag name="KSO_WM_UNIT_INDEX" val="1_1_1"/>
  <p:tag name="KSO_WM_TAG_VERSION" val="3.0"/>
  <p:tag name="KSO_WM_DIAGRAM_VERSION" val="3"/>
  <p:tag name="KSO_WM_DIAGRAM_GROUP_CODE" val="l1-1"/>
  <p:tag name="KSO_WM_DIAGRAM_COLOR_TRICK" val="1"/>
  <p:tag name="KSO_WM_DIAGRAM_COLOR_TEXT_CAN_REMOVE" val="n"/>
  <p:tag name="KSO_WM_UNIT_ID" val="custom20236796_4*l_h_i*1_1_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_1_1"/>
  <p:tag name="KSO_WM_TEMPLATE_INDEX" val="20236796"/>
  <p:tag name="KSO_WM_TEMPLATE_CATEGORY" val="custom"/>
  <p:tag name="KSO_WM_DIAGRAM_MAX_ITEMCNT" val="6"/>
  <p:tag name="KSO_WM_DIAGRAM_MIN_ITEMCNT" val="2"/>
  <p:tag name="KSO_WM_DIAGRAM_VIRTUALLY_FRAME" val="{&quot;height&quot;:304.75,&quot;left&quot;:43,&quot;top&quot;:170.1,&quot;width&quot;:870.85}"/>
  <p:tag name="KSO_WM_DIAGRAM_COLOR_MATCH_VALUE" val="{&quot;shape&quot;:{&quot;fill&quot;:{&quot;solid&quot;:{&quot;brightness&quot;:0,&quot;colorType&quot;:2,&quot;rgb&quot;:&quot;#ffffff&quot;,&quot;transparency&quot;:0},&quot;type&quot;:1},&quot;glow&quot;:{&quot;colorType&quot;:0},&quot;line&quot;:{&quot;solidLine&quot;:{&quot;brightness&quot;:0.800000011920929,&quot;colorType&quot;:1,&quot;foreColorIndex&quot;:5,&quot;transparency&quot;:0},&quot;type&quot;:1},&quot;shadow&quot;:{&quot;brightness&quot;:0,&quot;colorType&quot;:1,&quot;foreColorIndex&quot;:5,&quot;transparency&quot;:0.800000011920929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LINE_FORE_SCHEMECOLOR_INDEX" val="5"/>
  <p:tag name="KSO_WM_UNIT_LINE_FILL_TYPE" val="2"/>
  <p:tag name="KSO_WM_UNIT_SHADOW_SCHEMECOLOR_INDEX" val="5"/>
  <p:tag name="KSO_WM_UNIT_TEXT_FILL_FORE_SCHEMECOLOR_INDEX" val="13"/>
  <p:tag name="KSO_WM_UNIT_TEXT_FILL_TYPE" val="1"/>
  <p:tag name="KSO_WM_UNIT_USESOURCEFORMAT_APPLY" val="1"/>
</p:tagLst>
</file>

<file path=ppt/tags/tag77.xml><?xml version="1.0" encoding="utf-8"?>
<p:tagLst xmlns:p="http://schemas.openxmlformats.org/presentationml/2006/main">
  <p:tag name="KSO_WM_UNIT_TYPE" val="l_h_i"/>
  <p:tag name="KSO_WM_UNIT_SUBTYPE" val="d"/>
  <p:tag name="KSO_WM_UNIT_INDEX" val="1_1_3"/>
  <p:tag name="KSO_WM_TAG_VERSION" val="3.0"/>
  <p:tag name="KSO_WM_DIAGRAM_VERSION" val="3"/>
  <p:tag name="KSO_WM_DIAGRAM_GROUP_CODE" val="l1-1"/>
  <p:tag name="KSO_WM_DIAGRAM_COLOR_TRICK" val="1"/>
  <p:tag name="KSO_WM_DIAGRAM_COLOR_TEXT_CAN_REMOVE" val="n"/>
  <p:tag name="KSO_WM_UNIT_ID" val="custom20236796_4*l_h_i*1_1_3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_1_1"/>
  <p:tag name="KSO_WM_TEMPLATE_INDEX" val="20236796"/>
  <p:tag name="KSO_WM_TEMPLATE_CATEGORY" val="custom"/>
  <p:tag name="KSO_WM_DIAGRAM_MAX_ITEMCNT" val="6"/>
  <p:tag name="KSO_WM_DIAGRAM_MIN_ITEMCNT" val="2"/>
  <p:tag name="KSO_WM_DIAGRAM_VIRTUALLY_FRAME" val="{&quot;height&quot;:304.75,&quot;left&quot;:43,&quot;top&quot;:170.1,&quot;width&quot;:870.85}"/>
  <p:tag name="KSO_WM_DIAGRAM_COLOR_MATCH_VALUE" val="{&quot;shape&quot;:{&quot;fill&quot;:{&quot;gradient&quot;:[{&quot;brightness&quot;:0.800000011920929,&quot;colorType&quot;:1,&quot;foreColorIndex&quot;:5,&quot;pos&quot;:0.5699999928474426,&quot;transparency&quot;:1},{&quot;brightness&quot;:0.800000011920929,&quot;colorType&quot;:1,&quot;foreColorIndex&quot;:5,&quot;pos&quot;:0.03418999910354614,&quot;transparency&quot;:0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FORE_SCHEMECOLOR_INDEX" val="5"/>
  <p:tag name="KSO_WM_UNIT_TEXT_FILL_FORE_SCHEMECOLOR_INDEX" val="5"/>
  <p:tag name="KSO_WM_UNIT_TEXT_FILL_TYPE" val="1"/>
  <p:tag name="KSO_WM_UNIT_USESOURCEFORMAT_APPLY" val="1"/>
</p:tagLst>
</file>

<file path=ppt/tags/tag78.xml><?xml version="1.0" encoding="utf-8"?>
<p:tagLst xmlns:p="http://schemas.openxmlformats.org/presentationml/2006/main">
  <p:tag name="KSO_WM_UNIT_TYPE" val="l_h_f"/>
  <p:tag name="KSO_WM_UNIT_INDEX" val="1_1_1"/>
  <p:tag name="KSO_WM_TAG_VERSION" val="3.0"/>
  <p:tag name="KSO_WM_DIAGRAM_VERSION" val="3"/>
  <p:tag name="KSO_WM_DIAGRAM_GROUP_CODE" val="l1-1"/>
  <p:tag name="KSO_WM_DIAGRAM_COLOR_TRICK" val="1"/>
  <p:tag name="KSO_WM_DIAGRAM_COLOR_TEXT_CAN_REMOVE" val="n"/>
  <p:tag name="KSO_WM_UNIT_ID" val="custom20236796_4*l_h_f*1_1_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_1_1"/>
  <p:tag name="KSO_WM_TEMPLATE_INDEX" val="20236796"/>
  <p:tag name="KSO_WM_TEMPLATE_CATEGORY" val="custom"/>
  <p:tag name="KSO_WM_UNIT_SUBTYPE" val="a"/>
  <p:tag name="KSO_WM_UNIT_TEXT_TYPE" val="1"/>
  <p:tag name="KSO_WM_UNIT_PRESET_TEXT" val="单击添加&#10;目录项标题"/>
  <p:tag name="KSO_WM_DIAGRAM_MAX_ITEMCNT" val="6"/>
  <p:tag name="KSO_WM_DIAGRAM_MIN_ITEMCNT" val="2"/>
  <p:tag name="KSO_WM_DIAGRAM_VIRTUALLY_FRAME" val="{&quot;height&quot;:304.75,&quot;left&quot;:43,&quot;top&quot;:170.1,&quot;width&quot;:870.8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55340b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USESOURCEFORMAT_APPLY" val="1"/>
</p:tagLst>
</file>

<file path=ppt/tags/tag79.xml><?xml version="1.0" encoding="utf-8"?>
<p:tagLst xmlns:p="http://schemas.openxmlformats.org/presentationml/2006/main">
  <p:tag name="KSO_WM_UNIT_TYPE" val="l_h_i"/>
  <p:tag name="KSO_WM_UNIT_INDEX" val="1_1_2"/>
  <p:tag name="KSO_WM_TAG_VERSION" val="3.0"/>
  <p:tag name="KSO_WM_DIAGRAM_VERSION" val="3"/>
  <p:tag name="KSO_WM_DIAGRAM_GROUP_CODE" val="l1-1"/>
  <p:tag name="KSO_WM_DIAGRAM_COLOR_TRICK" val="1"/>
  <p:tag name="KSO_WM_DIAGRAM_COLOR_TEXT_CAN_REMOVE" val="n"/>
  <p:tag name="KSO_WM_UNIT_ID" val="custom20236796_4*l_h_i*1_1_2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_1_1"/>
  <p:tag name="KSO_WM_TEMPLATE_INDEX" val="20236796"/>
  <p:tag name="KSO_WM_TEMPLATE_CATEGORY" val="custom"/>
  <p:tag name="KSO_WM_DIAGRAM_MAX_ITEMCNT" val="6"/>
  <p:tag name="KSO_WM_DIAGRAM_MIN_ITEMCNT" val="2"/>
  <p:tag name="KSO_WM_DIAGRAM_VIRTUALLY_FRAME" val="{&quot;height&quot;:304.75,&quot;left&quot;:43,&quot;top&quot;:170.1,&quot;width&quot;:870.85}"/>
  <p:tag name="KSO_WM_DIAGRAM_COLOR_MATCH_VALUE" val="{&quot;shape&quot;:{&quot;fill&quot;:{&quot;type&quot;:0},&quot;glow&quot;:{&quot;colorType&quot;:0},&quot;line&quot;:{&quot;solidLine&quot;:{&quot;brightness&quot;:0,&quot;colorType&quot;:1,&quot;foreColorIndex&quot;:5,&quot;transparency&quot;:0.800000011920929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LINE_FORE_SCHEMECOLOR_INDEX" val="5"/>
  <p:tag name="KSO_WM_UNIT_LINE_FILL_TYPE" val="2"/>
  <p:tag name="KSO_WM_UNIT_USESOURCEFORMAT_APPLY" val="1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0.xml><?xml version="1.0" encoding="utf-8"?>
<p:tagLst xmlns:p="http://schemas.openxmlformats.org/presentationml/2006/main">
  <p:tag name="KSO_WM_DIAGRAM_VIRTUALLY_FRAME" val="{&quot;height&quot;:86.05,&quot;left&quot;:71.1,&quot;top&quot;:369.95,&quot;width&quot;:795.6}"/>
</p:tagLst>
</file>

<file path=ppt/tags/tag81.xml><?xml version="1.0" encoding="utf-8"?>
<p:tagLst xmlns:p="http://schemas.openxmlformats.org/presentationml/2006/main">
  <p:tag name="KSO_WM_DIAGRAM_VIRTUALLY_FRAME" val="{&quot;height&quot;:86.05,&quot;left&quot;:71.1,&quot;top&quot;:369.95,&quot;width&quot;:795.6}"/>
</p:tagLst>
</file>

<file path=ppt/tags/tag82.xml><?xml version="1.0" encoding="utf-8"?>
<p:tagLst xmlns:p="http://schemas.openxmlformats.org/presentationml/2006/main">
  <p:tag name="KSO_WM_DIAGRAM_VIRTUALLY_FRAME" val="{&quot;height&quot;:86.05,&quot;left&quot;:71.1,&quot;top&quot;:369.95,&quot;width&quot;:795.6}"/>
</p:tagLst>
</file>

<file path=ppt/tags/tag83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  <p:tag name="RESOURCE_RECORD_KEY" val="{&quot;13&quot;:[19971666,19965465,19951196],&quot;65&quot;:[20205081]}"/>
</p:tagLst>
</file>

<file path=ppt/tags/tag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ISCONTENTSTITLE" val="0"/>
  <p:tag name="KSO_WM_UNIT_NOCLEAR" val="0"/>
  <p:tag name="KSO_WM_UNIT_VALUE" val="9"/>
  <p:tag name="KSO_WM_UNIT_TYPE" val="a"/>
  <p:tag name="KSO_WM_UNIT_INDEX" val="1"/>
  <p:tag name="KSO_WM_UNIT_PRESET_TEXT" val="单击此处添加标题"/>
  <p:tag name="KSO_WM_TEMPLATE_CATEGORY" val="custom"/>
  <p:tag name="KSO_WM_TEMPLATE_INDEX" val="20205396"/>
  <p:tag name="KSO_WM_UNIT_ID" val="custom20205396_7*a*1"/>
  <p:tag name="KSO_WM_UNIT_ISNUMDGMTITLE" val="0"/>
</p:tagLst>
</file>

<file path=ppt/tags/tag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ISCONTENTSTITLE" val="0"/>
  <p:tag name="KSO_WM_UNIT_NOCLEAR" val="0"/>
  <p:tag name="KSO_WM_UNIT_VALUE" val="50"/>
  <p:tag name="KSO_WM_UNIT_TYPE" val="b"/>
  <p:tag name="KSO_WM_UNIT_INDEX" val="1"/>
  <p:tag name="KSO_WM_UNIT_PRESET_TEXT" val="单击此处添加副标题内容"/>
  <p:tag name="KSO_WM_TEMPLATE_CATEGORY" val="custom"/>
  <p:tag name="KSO_WM_TEMPLATE_INDEX" val="20205396"/>
  <p:tag name="KSO_WM_UNIT_ID" val="custom20205396_7*b*1"/>
  <p:tag name="KSO_WM_UNIT_ISNUMDGMTITLE" val="0"/>
</p:tagLst>
</file>

<file path=ppt/tags/tag86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  <p:tag name="RESOURCE_RECORD_KEY" val="{&quot;13&quot;:[19965465,19951196,19971666,20481688,4705195,20482077],&quot;65&quot;:[20205081]}"/>
</p:tagLst>
</file>

<file path=ppt/tags/tag87.xml><?xml version="1.0" encoding="utf-8"?>
<p:tagLst xmlns:p="http://schemas.openxmlformats.org/presentationml/2006/main">
  <p:tag name="KSO_WM_DIAGRAM_VIRTUALLY_FRAME" val="{&quot;height&quot;:331.9,&quot;left&quot;:61.5,&quot;top&quot;:124.1,&quot;width&quot;:845.75}"/>
</p:tagLst>
</file>

<file path=ppt/tags/tag88.xml><?xml version="1.0" encoding="utf-8"?>
<p:tagLst xmlns:p="http://schemas.openxmlformats.org/presentationml/2006/main">
  <p:tag name="KSO_WM_UNIT_FILL_FORE_SCHEMECOLOR_INDEX_BRIGHTNESS" val="0"/>
  <p:tag name="KSO_WM_UNIT_FILL_FORE_SCHEMECOLOR_INDEX" val="14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DIAGRAM_VIRTUALLY_FRAME" val="{&quot;height&quot;:331.9,&quot;left&quot;:61.5,&quot;top&quot;:124.1,&quot;width&quot;:845.75}"/>
</p:tagLst>
</file>

<file path=ppt/tags/tag89.xml><?xml version="1.0" encoding="utf-8"?>
<p:tagLst xmlns:p="http://schemas.openxmlformats.org/presentationml/2006/main">
  <p:tag name="KSO_WM_UNIT_TEXT_FILL_FORE_SCHEMECOLOR_INDEX_BRIGHTNESS" val="0.35"/>
  <p:tag name="KSO_WM_UNIT_TEXT_FILL_FORE_SCHEMECOLOR_INDEX" val="13"/>
  <p:tag name="KSO_WM_UNIT_TEXT_FILL_TYPE" val="1"/>
  <p:tag name="KSO_WM_DIAGRAM_VIRTUALLY_FRAME" val="{&quot;height&quot;:331.9,&quot;left&quot;:61.5,&quot;top&quot;:124.1,&quot;width&quot;:845.75}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0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  <p:tag name="KSO_WM_DIAGRAM_VIRTUALLY_FRAME" val="{&quot;height&quot;:331.9,&quot;left&quot;:61.5,&quot;top&quot;:124.1,&quot;width&quot;:845.75}"/>
</p:tagLst>
</file>

<file path=ppt/tags/tag91.xml><?xml version="1.0" encoding="utf-8"?>
<p:tagLst xmlns:p="http://schemas.openxmlformats.org/presentationml/2006/main">
  <p:tag name="KSO_WM_DIAGRAM_VIRTUALLY_FRAME" val="{&quot;height&quot;:331.9,&quot;left&quot;:61.5,&quot;top&quot;:124.1,&quot;width&quot;:845.75}"/>
</p:tagLst>
</file>

<file path=ppt/tags/tag92.xml><?xml version="1.0" encoding="utf-8"?>
<p:tagLst xmlns:p="http://schemas.openxmlformats.org/presentationml/2006/main">
  <p:tag name="KSO_WM_DIAGRAM_VIRTUALLY_FRAME" val="{&quot;height&quot;:331.9,&quot;left&quot;:61.5,&quot;top&quot;:124.1,&quot;width&quot;:845.75}"/>
</p:tagLst>
</file>

<file path=ppt/tags/tag93.xml><?xml version="1.0" encoding="utf-8"?>
<p:tagLst xmlns:p="http://schemas.openxmlformats.org/presentationml/2006/main">
  <p:tag name="KSO_WM_UNIT_FILL_FORE_SCHEMECOLOR_INDEX_BRIGHTNESS" val="0"/>
  <p:tag name="KSO_WM_UNIT_FILL_FORE_SCHEMECOLOR_INDEX" val="14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DIAGRAM_VIRTUALLY_FRAME" val="{&quot;height&quot;:331.9,&quot;left&quot;:61.5,&quot;top&quot;:124.1,&quot;width&quot;:845.75}"/>
</p:tagLst>
</file>

<file path=ppt/tags/tag94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  <p:tag name="KSO_WM_DIAGRAM_VIRTUALLY_FRAME" val="{&quot;height&quot;:331.9,&quot;left&quot;:61.5,&quot;top&quot;:124.1,&quot;width&quot;:845.75}"/>
</p:tagLst>
</file>

<file path=ppt/tags/tag95.xml><?xml version="1.0" encoding="utf-8"?>
<p:tagLst xmlns:p="http://schemas.openxmlformats.org/presentationml/2006/main">
  <p:tag name="KSO_WM_DIAGRAM_VIRTUALLY_FRAME" val="{&quot;height&quot;:331.9,&quot;left&quot;:61.5,&quot;top&quot;:124.1,&quot;width&quot;:845.75}"/>
</p:tagLst>
</file>

<file path=ppt/tags/tag96.xml><?xml version="1.0" encoding="utf-8"?>
<p:tagLst xmlns:p="http://schemas.openxmlformats.org/presentationml/2006/main">
  <p:tag name="KSO_WM_UNIT_TEXT_FILL_FORE_SCHEMECOLOR_INDEX_BRIGHTNESS" val="0.35"/>
  <p:tag name="KSO_WM_UNIT_TEXT_FILL_FORE_SCHEMECOLOR_INDEX" val="13"/>
  <p:tag name="KSO_WM_UNIT_TEXT_FILL_TYPE" val="1"/>
  <p:tag name="KSO_WM_DIAGRAM_VIRTUALLY_FRAME" val="{&quot;height&quot;:331.9,&quot;left&quot;:61.5,&quot;top&quot;:124.1,&quot;width&quot;:845.75}"/>
</p:tagLst>
</file>

<file path=ppt/tags/tag97.xml><?xml version="1.0" encoding="utf-8"?>
<p:tagLst xmlns:p="http://schemas.openxmlformats.org/presentationml/2006/main">
  <p:tag name="KSO_WM_DIAGRAM_VIRTUALLY_FRAME" val="{&quot;height&quot;:331.9,&quot;left&quot;:61.5,&quot;top&quot;:124.1,&quot;width&quot;:845.75}"/>
</p:tagLst>
</file>

<file path=ppt/tags/tag98.xml><?xml version="1.0" encoding="utf-8"?>
<p:tagLst xmlns:p="http://schemas.openxmlformats.org/presentationml/2006/main">
  <p:tag name="KSO_WM_UNIT_FILL_FORE_SCHEMECOLOR_INDEX_BRIGHTNESS" val="0"/>
  <p:tag name="KSO_WM_UNIT_FILL_FORE_SCHEMECOLOR_INDEX" val="14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DIAGRAM_VIRTUALLY_FRAME" val="{&quot;height&quot;:331.9,&quot;left&quot;:61.5,&quot;top&quot;:124.1,&quot;width&quot;:845.75}"/>
</p:tagLst>
</file>

<file path=ppt/tags/tag99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  <p:tag name="KSO_WM_DIAGRAM_VIRTUALLY_FRAME" val="{&quot;height&quot;:331.9,&quot;left&quot;:61.5,&quot;top&quot;:124.1,&quot;width&quot;:845.75}"/>
</p:tagLst>
</file>

<file path=ppt/theme/theme1.xml><?xml version="1.0" encoding="utf-8"?>
<a:theme xmlns:a="http://schemas.openxmlformats.org/drawingml/2006/main" name="WPS">
  <a:themeElements>
    <a:clrScheme name="WP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752</Words>
  <Application>WPS 演示</Application>
  <PresentationFormat>宽屏</PresentationFormat>
  <Paragraphs>106</Paragraphs>
  <Slides>10</Slides>
  <Notes>6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9" baseType="lpstr">
      <vt:lpstr>Arial</vt:lpstr>
      <vt:lpstr>宋体</vt:lpstr>
      <vt:lpstr>Wingdings</vt:lpstr>
      <vt:lpstr>Wingdings</vt:lpstr>
      <vt:lpstr>微软雅黑</vt:lpstr>
      <vt:lpstr>思源宋体 CN</vt:lpstr>
      <vt:lpstr>Arial Unicode MS</vt:lpstr>
      <vt:lpstr>Calibri</vt:lpstr>
      <vt:lpstr>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/>
  <cp:lastModifiedBy>柏蓉</cp:lastModifiedBy>
  <cp:revision>199</cp:revision>
  <dcterms:created xsi:type="dcterms:W3CDTF">2019-06-19T02:08:00Z</dcterms:created>
  <dcterms:modified xsi:type="dcterms:W3CDTF">2025-03-07T02:40:22Z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2052-12.1.0.20288</vt:lpwstr>
  </property>
  <property fmtid="{D5CDD505-2E9C-101B-9397-08002B2CF9AE}" pid="3" name="ICV">
    <vt:lpwstr>9637BFB9220C4ACAAFCAF87A39C042E6_13</vt:lpwstr>
  </property>
</Properties>
</file>